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7" r:id="rId3"/>
    <p:sldId id="259" r:id="rId4"/>
    <p:sldId id="273" r:id="rId5"/>
    <p:sldId id="281" r:id="rId6"/>
    <p:sldId id="283" r:id="rId7"/>
    <p:sldId id="282" r:id="rId8"/>
    <p:sldId id="264" r:id="rId9"/>
    <p:sldId id="270" r:id="rId10"/>
    <p:sldId id="271" r:id="rId11"/>
    <p:sldId id="272" r:id="rId12"/>
    <p:sldId id="262" r:id="rId13"/>
    <p:sldId id="267" r:id="rId14"/>
    <p:sldId id="277" r:id="rId15"/>
    <p:sldId id="278" r:id="rId16"/>
    <p:sldId id="263" r:id="rId17"/>
    <p:sldId id="260" r:id="rId18"/>
    <p:sldId id="268" r:id="rId19"/>
    <p:sldId id="269" r:id="rId20"/>
    <p:sldId id="280" r:id="rId21"/>
    <p:sldId id="284" r:id="rId22"/>
    <p:sldId id="265" r:id="rId23"/>
    <p:sldId id="266" r:id="rId24"/>
    <p:sldId id="285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CADAD-F44C-4B30-B4B5-CD4DB42E7714}" v="41" dt="2022-11-07T08:05:51.561"/>
    <p1510:client id="{3D2FDEDA-CE48-5D1A-78DE-297D5FA3A223}" v="31" dt="2022-11-08T23:22:52.604"/>
    <p1510:client id="{401D8699-1699-FDE5-F3C8-4F949C14F1F2}" v="1387" dt="2022-11-04T13:42:46.917"/>
    <p1510:client id="{60718C2C-3086-42F1-873C-01400F69C79B}" v="487" dt="2022-11-01T13:52:19.859"/>
    <p1510:client id="{61711F38-A3DE-2CED-8151-92272F8267F5}" v="989" dt="2022-11-04T12:42:07.255"/>
    <p1510:client id="{646C6262-4024-6493-7D30-5BD294F37380}" v="1119" dt="2022-11-14T05:40:20.573"/>
    <p1510:client id="{955E9517-4397-BDE6-7FAF-CD31FEBC9ACD}" v="2" dt="2022-11-04T10:10:20.782"/>
    <p1510:client id="{B7282029-6EC4-D552-FB35-5D70859800C0}" v="8" dt="2022-11-06T19:32:22.092"/>
    <p1510:client id="{E0C84190-9187-FC53-7C3E-800F286495C4}" v="5" dt="2022-11-14T08:07:57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46C6262-4024-6493-7D30-5BD294F37380}"/>
    <pc:docChg chg="modSld">
      <pc:chgData name="" userId="" providerId="" clId="Web-{646C6262-4024-6493-7D30-5BD294F37380}" dt="2022-11-14T02:32:07.762" v="4" actId="20577"/>
      <pc:docMkLst>
        <pc:docMk/>
      </pc:docMkLst>
      <pc:sldChg chg="modSp">
        <pc:chgData name="" userId="" providerId="" clId="Web-{646C6262-4024-6493-7D30-5BD294F37380}" dt="2022-11-14T02:32:07.762" v="4" actId="20577"/>
        <pc:sldMkLst>
          <pc:docMk/>
          <pc:sldMk cId="3424942676" sldId="256"/>
        </pc:sldMkLst>
        <pc:spChg chg="mod">
          <ac:chgData name="" userId="" providerId="" clId="Web-{646C6262-4024-6493-7D30-5BD294F37380}" dt="2022-11-14T02:32:07.762" v="4" actId="20577"/>
          <ac:spMkLst>
            <pc:docMk/>
            <pc:sldMk cId="3424942676" sldId="256"/>
            <ac:spMk id="3" creationId="{00000000-0000-0000-0000-000000000000}"/>
          </ac:spMkLst>
        </pc:spChg>
      </pc:sldChg>
    </pc:docChg>
  </pc:docChgLst>
  <pc:docChgLst>
    <pc:chgData name="Ieva Jankeviciene" userId="S::53244@student.eadania.dk::39a05056-7ac9-4346-b4b7-eee2df84f590" providerId="AD" clId="Web-{401D8699-1699-FDE5-F3C8-4F949C14F1F2}"/>
    <pc:docChg chg="addSld delSld modSld sldOrd">
      <pc:chgData name="Ieva Jankeviciene" userId="S::53244@student.eadania.dk::39a05056-7ac9-4346-b4b7-eee2df84f590" providerId="AD" clId="Web-{401D8699-1699-FDE5-F3C8-4F949C14F1F2}" dt="2022-11-04T13:42:46.917" v="1093" actId="1076"/>
      <pc:docMkLst>
        <pc:docMk/>
      </pc:docMkLst>
      <pc:sldChg chg="addSp delSp modSp">
        <pc:chgData name="Ieva Jankeviciene" userId="S::53244@student.eadania.dk::39a05056-7ac9-4346-b4b7-eee2df84f590" providerId="AD" clId="Web-{401D8699-1699-FDE5-F3C8-4F949C14F1F2}" dt="2022-11-04T13:35:24.927" v="1090" actId="1076"/>
        <pc:sldMkLst>
          <pc:docMk/>
          <pc:sldMk cId="2783400375" sldId="257"/>
        </pc:sldMkLst>
        <pc:spChg chg="mod">
          <ac:chgData name="Ieva Jankeviciene" userId="S::53244@student.eadania.dk::39a05056-7ac9-4346-b4b7-eee2df84f590" providerId="AD" clId="Web-{401D8699-1699-FDE5-F3C8-4F949C14F1F2}" dt="2022-11-04T13:35:10.989" v="1086" actId="1076"/>
          <ac:spMkLst>
            <pc:docMk/>
            <pc:sldMk cId="2783400375" sldId="257"/>
            <ac:spMk id="4" creationId="{0799C829-E6E6-88B1-986E-1A06B7B5FFA1}"/>
          </ac:spMkLst>
        </pc:spChg>
        <pc:spChg chg="add del mod ord">
          <ac:chgData name="Ieva Jankeviciene" userId="S::53244@student.eadania.dk::39a05056-7ac9-4346-b4b7-eee2df84f590" providerId="AD" clId="Web-{401D8699-1699-FDE5-F3C8-4F949C14F1F2}" dt="2022-11-04T12:37:31.886" v="929"/>
          <ac:spMkLst>
            <pc:docMk/>
            <pc:sldMk cId="2783400375" sldId="257"/>
            <ac:spMk id="7" creationId="{C7C6453C-6CC9-4282-7AFF-D503CDCAA9CF}"/>
          </ac:spMkLst>
        </pc:spChg>
        <pc:picChg chg="add mod">
          <ac:chgData name="Ieva Jankeviciene" userId="S::53244@student.eadania.dk::39a05056-7ac9-4346-b4b7-eee2df84f590" providerId="AD" clId="Web-{401D8699-1699-FDE5-F3C8-4F949C14F1F2}" dt="2022-11-04T13:35:24.927" v="1090" actId="1076"/>
          <ac:picMkLst>
            <pc:docMk/>
            <pc:sldMk cId="2783400375" sldId="257"/>
            <ac:picMk id="3" creationId="{003DBF87-BF40-4B66-49C0-0D4F5E383824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3:34:54.130" v="1085" actId="1076"/>
          <ac:picMkLst>
            <pc:docMk/>
            <pc:sldMk cId="2783400375" sldId="257"/>
            <ac:picMk id="8" creationId="{57057806-62F7-7D22-5FB9-BF0204D27790}"/>
          </ac:picMkLst>
        </pc:picChg>
        <pc:picChg chg="add del mod modCrop">
          <ac:chgData name="Ieva Jankeviciene" userId="S::53244@student.eadania.dk::39a05056-7ac9-4346-b4b7-eee2df84f590" providerId="AD" clId="Web-{401D8699-1699-FDE5-F3C8-4F949C14F1F2}" dt="2022-11-04T13:34:27.739" v="1079"/>
          <ac:picMkLst>
            <pc:docMk/>
            <pc:sldMk cId="2783400375" sldId="257"/>
            <ac:picMk id="9" creationId="{EAEDEFB0-D32D-FA03-C7E2-78EBB2AF5CFD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3:34:49.130" v="1084" actId="14100"/>
          <ac:picMkLst>
            <pc:docMk/>
            <pc:sldMk cId="2783400375" sldId="257"/>
            <ac:picMk id="10" creationId="{B472135E-8E75-C000-8E39-F4D6388D0BEE}"/>
          </ac:picMkLst>
        </pc:picChg>
      </pc:sldChg>
      <pc:sldChg chg="del">
        <pc:chgData name="Ieva Jankeviciene" userId="S::53244@student.eadania.dk::39a05056-7ac9-4346-b4b7-eee2df84f590" providerId="AD" clId="Web-{401D8699-1699-FDE5-F3C8-4F949C14F1F2}" dt="2022-11-04T10:12:43.548" v="6"/>
        <pc:sldMkLst>
          <pc:docMk/>
          <pc:sldMk cId="1663338223" sldId="258"/>
        </pc:sldMkLst>
      </pc:sldChg>
      <pc:sldChg chg="addSp delSp modSp add replId">
        <pc:chgData name="Ieva Jankeviciene" userId="S::53244@student.eadania.dk::39a05056-7ac9-4346-b4b7-eee2df84f590" providerId="AD" clId="Web-{401D8699-1699-FDE5-F3C8-4F949C14F1F2}" dt="2022-11-04T13:42:46.917" v="1093" actId="1076"/>
        <pc:sldMkLst>
          <pc:docMk/>
          <pc:sldMk cId="2161909352" sldId="259"/>
        </pc:sldMkLst>
        <pc:spChg chg="mod">
          <ac:chgData name="Ieva Jankeviciene" userId="S::53244@student.eadania.dk::39a05056-7ac9-4346-b4b7-eee2df84f590" providerId="AD" clId="Web-{401D8699-1699-FDE5-F3C8-4F949C14F1F2}" dt="2022-11-04T12:18:53.998" v="743" actId="20577"/>
          <ac:spMkLst>
            <pc:docMk/>
            <pc:sldMk cId="2161909352" sldId="259"/>
            <ac:spMk id="2" creationId="{A87AAF86-022C-43AD-A718-956387CA7BB5}"/>
          </ac:spMkLst>
        </pc:spChg>
        <pc:spChg chg="del mod">
          <ac:chgData name="Ieva Jankeviciene" userId="S::53244@student.eadania.dk::39a05056-7ac9-4346-b4b7-eee2df84f590" providerId="AD" clId="Web-{401D8699-1699-FDE5-F3C8-4F949C14F1F2}" dt="2022-11-04T10:13:12.033" v="7"/>
          <ac:spMkLst>
            <pc:docMk/>
            <pc:sldMk cId="2161909352" sldId="259"/>
            <ac:spMk id="4" creationId="{0799C829-E6E6-88B1-986E-1A06B7B5FFA1}"/>
          </ac:spMkLst>
        </pc:spChg>
        <pc:spChg chg="add mod ord">
          <ac:chgData name="Ieva Jankeviciene" userId="S::53244@student.eadania.dk::39a05056-7ac9-4346-b4b7-eee2df84f590" providerId="AD" clId="Web-{401D8699-1699-FDE5-F3C8-4F949C14F1F2}" dt="2022-11-04T10:36:09.424" v="58" actId="14100"/>
          <ac:spMkLst>
            <pc:docMk/>
            <pc:sldMk cId="2161909352" sldId="259"/>
            <ac:spMk id="17" creationId="{0BB5C00C-D75A-6321-3A97-6186BD7B0115}"/>
          </ac:spMkLst>
        </pc:spChg>
        <pc:spChg chg="add mod ord">
          <ac:chgData name="Ieva Jankeviciene" userId="S::53244@student.eadania.dk::39a05056-7ac9-4346-b4b7-eee2df84f590" providerId="AD" clId="Web-{401D8699-1699-FDE5-F3C8-4F949C14F1F2}" dt="2022-11-04T10:48:51.808" v="78"/>
          <ac:spMkLst>
            <pc:docMk/>
            <pc:sldMk cId="2161909352" sldId="259"/>
            <ac:spMk id="20" creationId="{AD73F772-B7E8-32CA-CBC6-10D6F0A3D70C}"/>
          </ac:spMkLst>
        </pc:spChg>
        <pc:grpChg chg="add mod">
          <ac:chgData name="Ieva Jankeviciene" userId="S::53244@student.eadania.dk::39a05056-7ac9-4346-b4b7-eee2df84f590" providerId="AD" clId="Web-{401D8699-1699-FDE5-F3C8-4F949C14F1F2}" dt="2022-11-04T11:02:00.865" v="143" actId="14100"/>
          <ac:grpSpMkLst>
            <pc:docMk/>
            <pc:sldMk cId="2161909352" sldId="259"/>
            <ac:grpSpMk id="15" creationId="{C646A69B-AAAE-C8CD-8E5B-219FCA9B3CBC}"/>
          </ac:grpSpMkLst>
        </pc:grpChg>
        <pc:grpChg chg="add mod">
          <ac:chgData name="Ieva Jankeviciene" userId="S::53244@student.eadania.dk::39a05056-7ac9-4346-b4b7-eee2df84f590" providerId="AD" clId="Web-{401D8699-1699-FDE5-F3C8-4F949C14F1F2}" dt="2022-11-04T11:04:15.366" v="159" actId="1076"/>
          <ac:grpSpMkLst>
            <pc:docMk/>
            <pc:sldMk cId="2161909352" sldId="259"/>
            <ac:grpSpMk id="18" creationId="{6E0C66E7-9068-1CE3-33A0-B1B409EF030E}"/>
          </ac:grpSpMkLst>
        </pc:grpChg>
        <pc:grpChg chg="add mod topLvl">
          <ac:chgData name="Ieva Jankeviciene" userId="S::53244@student.eadania.dk::39a05056-7ac9-4346-b4b7-eee2df84f590" providerId="AD" clId="Web-{401D8699-1699-FDE5-F3C8-4F949C14F1F2}" dt="2022-11-04T11:04:39.992" v="165" actId="1076"/>
          <ac:grpSpMkLst>
            <pc:docMk/>
            <pc:sldMk cId="2161909352" sldId="259"/>
            <ac:grpSpMk id="19" creationId="{75C311B7-F3C7-BA34-C71A-4DEC36CF066F}"/>
          </ac:grpSpMkLst>
        </pc:grpChg>
        <pc:grpChg chg="add del mod">
          <ac:chgData name="Ieva Jankeviciene" userId="S::53244@student.eadania.dk::39a05056-7ac9-4346-b4b7-eee2df84f590" providerId="AD" clId="Web-{401D8699-1699-FDE5-F3C8-4F949C14F1F2}" dt="2022-11-04T11:04:30.741" v="163"/>
          <ac:grpSpMkLst>
            <pc:docMk/>
            <pc:sldMk cId="2161909352" sldId="259"/>
            <ac:grpSpMk id="30" creationId="{8749D7BA-59C0-25D9-F804-5FE7B29C2321}"/>
          </ac:grpSpMkLst>
        </pc:grpChg>
        <pc:grpChg chg="add mod">
          <ac:chgData name="Ieva Jankeviciene" userId="S::53244@student.eadania.dk::39a05056-7ac9-4346-b4b7-eee2df84f590" providerId="AD" clId="Web-{401D8699-1699-FDE5-F3C8-4F949C14F1F2}" dt="2022-11-04T11:02:00.880" v="145" actId="14100"/>
          <ac:grpSpMkLst>
            <pc:docMk/>
            <pc:sldMk cId="2161909352" sldId="259"/>
            <ac:grpSpMk id="33" creationId="{5F2ED9D7-4B4F-FE46-2BF5-403C1D195BBB}"/>
          </ac:grpSpMkLst>
        </pc:grpChg>
        <pc:grpChg chg="add mod ord">
          <ac:chgData name="Ieva Jankeviciene" userId="S::53244@student.eadania.dk::39a05056-7ac9-4346-b4b7-eee2df84f590" providerId="AD" clId="Web-{401D8699-1699-FDE5-F3C8-4F949C14F1F2}" dt="2022-11-04T11:04:22.663" v="161" actId="1076"/>
          <ac:grpSpMkLst>
            <pc:docMk/>
            <pc:sldMk cId="2161909352" sldId="259"/>
            <ac:grpSpMk id="34" creationId="{AF9462B9-7EA7-5BBC-40BF-842C5CF454BF}"/>
          </ac:grpSpMkLst>
        </pc:grpChg>
        <pc:grpChg chg="add mod">
          <ac:chgData name="Ieva Jankeviciene" userId="S::53244@student.eadania.dk::39a05056-7ac9-4346-b4b7-eee2df84f590" providerId="AD" clId="Web-{401D8699-1699-FDE5-F3C8-4F949C14F1F2}" dt="2022-11-04T11:04:19.835" v="160" actId="1076"/>
          <ac:grpSpMkLst>
            <pc:docMk/>
            <pc:sldMk cId="2161909352" sldId="259"/>
            <ac:grpSpMk id="38" creationId="{6ADA71D0-734E-2C48-D110-E29DBAC44229}"/>
          </ac:grpSpMkLst>
        </pc:grpChg>
        <pc:grpChg chg="add">
          <ac:chgData name="Ieva Jankeviciene" userId="S::53244@student.eadania.dk::39a05056-7ac9-4346-b4b7-eee2df84f590" providerId="AD" clId="Web-{401D8699-1699-FDE5-F3C8-4F949C14F1F2}" dt="2022-11-04T11:04:50.945" v="168"/>
          <ac:grpSpMkLst>
            <pc:docMk/>
            <pc:sldMk cId="2161909352" sldId="259"/>
            <ac:grpSpMk id="39" creationId="{DC18060D-C074-D098-5442-F754C33B27F4}"/>
          </ac:grpSpMkLst>
        </pc:grpChg>
        <pc:picChg chg="add del mod">
          <ac:chgData name="Ieva Jankeviciene" userId="S::53244@student.eadania.dk::39a05056-7ac9-4346-b4b7-eee2df84f590" providerId="AD" clId="Web-{401D8699-1699-FDE5-F3C8-4F949C14F1F2}" dt="2022-11-04T11:00:01.644" v="137"/>
          <ac:picMkLst>
            <pc:docMk/>
            <pc:sldMk cId="2161909352" sldId="259"/>
            <ac:picMk id="3" creationId="{F950950D-E7D7-4E8F-7FDC-49E4F579B95E}"/>
          </ac:picMkLst>
        </pc:picChg>
        <pc:picChg chg="add del mod">
          <ac:chgData name="Ieva Jankeviciene" userId="S::53244@student.eadania.dk::39a05056-7ac9-4346-b4b7-eee2df84f590" providerId="AD" clId="Web-{401D8699-1699-FDE5-F3C8-4F949C14F1F2}" dt="2022-11-04T10:27:30.606" v="36"/>
          <ac:picMkLst>
            <pc:docMk/>
            <pc:sldMk cId="2161909352" sldId="259"/>
            <ac:picMk id="5" creationId="{44A91ABE-42C9-336A-2EF8-1AA321E505F2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0:36:46.612" v="66" actId="1076"/>
          <ac:picMkLst>
            <pc:docMk/>
            <pc:sldMk cId="2161909352" sldId="259"/>
            <ac:picMk id="7" creationId="{45054970-22F5-CEEE-4BAA-508A5BCF7D48}"/>
          </ac:picMkLst>
        </pc:picChg>
        <pc:picChg chg="add mod topLvl">
          <ac:chgData name="Ieva Jankeviciene" userId="S::53244@student.eadania.dk::39a05056-7ac9-4346-b4b7-eee2df84f590" providerId="AD" clId="Web-{401D8699-1699-FDE5-F3C8-4F949C14F1F2}" dt="2022-11-04T11:04:48.492" v="167" actId="1076"/>
          <ac:picMkLst>
            <pc:docMk/>
            <pc:sldMk cId="2161909352" sldId="259"/>
            <ac:picMk id="8" creationId="{82B9CEF4-2DE8-CE4A-C928-0DDC1BFC5EFD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0:22:21.774" v="22" actId="1076"/>
          <ac:picMkLst>
            <pc:docMk/>
            <pc:sldMk cId="2161909352" sldId="259"/>
            <ac:picMk id="9" creationId="{9CDD2C57-D8EF-530B-9527-5A7AE94002BA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0:23:20.540" v="24" actId="1076"/>
          <ac:picMkLst>
            <pc:docMk/>
            <pc:sldMk cId="2161909352" sldId="259"/>
            <ac:picMk id="10" creationId="{0276FFA0-8E78-B48D-DA52-03907993E445}"/>
          </ac:picMkLst>
        </pc:picChg>
        <pc:picChg chg="add del mod">
          <ac:chgData name="Ieva Jankeviciene" userId="S::53244@student.eadania.dk::39a05056-7ac9-4346-b4b7-eee2df84f590" providerId="AD" clId="Web-{401D8699-1699-FDE5-F3C8-4F949C14F1F2}" dt="2022-11-04T10:25:40.636" v="31"/>
          <ac:picMkLst>
            <pc:docMk/>
            <pc:sldMk cId="2161909352" sldId="259"/>
            <ac:picMk id="11" creationId="{C44D2222-8E6C-E32F-63DF-7F7EA61FB825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0:27:38.418" v="37" actId="1076"/>
          <ac:picMkLst>
            <pc:docMk/>
            <pc:sldMk cId="2161909352" sldId="259"/>
            <ac:picMk id="12" creationId="{2FE2FFD3-3023-57DD-D42D-5C1D75CBEE42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0:28:20.403" v="40" actId="1076"/>
          <ac:picMkLst>
            <pc:docMk/>
            <pc:sldMk cId="2161909352" sldId="259"/>
            <ac:picMk id="13" creationId="{7B7560FC-8D8F-548B-493F-53950CE46E4B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0:29:39.217" v="43" actId="1076"/>
          <ac:picMkLst>
            <pc:docMk/>
            <pc:sldMk cId="2161909352" sldId="259"/>
            <ac:picMk id="14" creationId="{5D4B73CE-91DA-9D17-704B-2A73D8BB7AB4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0:59:51.598" v="135" actId="1076"/>
          <ac:picMkLst>
            <pc:docMk/>
            <pc:sldMk cId="2161909352" sldId="259"/>
            <ac:picMk id="16" creationId="{B79D795C-CA13-D124-0D2F-40F42F3B5855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1:05:02.836" v="169" actId="1076"/>
          <ac:picMkLst>
            <pc:docMk/>
            <pc:sldMk cId="2161909352" sldId="259"/>
            <ac:picMk id="21" creationId="{5AB90F59-816A-F818-8440-A4441324E0E1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1:05:06.633" v="170" actId="1076"/>
          <ac:picMkLst>
            <pc:docMk/>
            <pc:sldMk cId="2161909352" sldId="259"/>
            <ac:picMk id="22" creationId="{891EBF64-DDB4-D4F8-73CE-890F80756750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3:42:37.917" v="1091" actId="1076"/>
          <ac:picMkLst>
            <pc:docMk/>
            <pc:sldMk cId="2161909352" sldId="259"/>
            <ac:picMk id="23" creationId="{4028789E-5DE9-E662-1F49-25AB71E3279A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3:42:46.917" v="1093" actId="1076"/>
          <ac:picMkLst>
            <pc:docMk/>
            <pc:sldMk cId="2161909352" sldId="259"/>
            <ac:picMk id="24" creationId="{03E2FEF7-62F4-1A5E-FAC9-8C04D52DCDE2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0:54:42.453" v="95" actId="1076"/>
          <ac:picMkLst>
            <pc:docMk/>
            <pc:sldMk cId="2161909352" sldId="259"/>
            <ac:picMk id="25" creationId="{FF5E755C-21A5-A8BE-4059-E1C22E404B0F}"/>
          </ac:picMkLst>
        </pc:picChg>
        <pc:picChg chg="add del mod">
          <ac:chgData name="Ieva Jankeviciene" userId="S::53244@student.eadania.dk::39a05056-7ac9-4346-b4b7-eee2df84f590" providerId="AD" clId="Web-{401D8699-1699-FDE5-F3C8-4F949C14F1F2}" dt="2022-11-04T10:54:23.250" v="92"/>
          <ac:picMkLst>
            <pc:docMk/>
            <pc:sldMk cId="2161909352" sldId="259"/>
            <ac:picMk id="26" creationId="{C366B9CE-499D-2088-EE2E-5285C410E015}"/>
          </ac:picMkLst>
        </pc:picChg>
        <pc:picChg chg="add mod ord">
          <ac:chgData name="Ieva Jankeviciene" userId="S::53244@student.eadania.dk::39a05056-7ac9-4346-b4b7-eee2df84f590" providerId="AD" clId="Web-{401D8699-1699-FDE5-F3C8-4F949C14F1F2}" dt="2022-11-04T10:58:22.018" v="122"/>
          <ac:picMkLst>
            <pc:docMk/>
            <pc:sldMk cId="2161909352" sldId="259"/>
            <ac:picMk id="27" creationId="{92F0E71F-A7BB-A173-AF8D-BDF97A50F7D7}"/>
          </ac:picMkLst>
        </pc:picChg>
        <pc:picChg chg="add mod ord">
          <ac:chgData name="Ieva Jankeviciene" userId="S::53244@student.eadania.dk::39a05056-7ac9-4346-b4b7-eee2df84f590" providerId="AD" clId="Web-{401D8699-1699-FDE5-F3C8-4F949C14F1F2}" dt="2022-11-04T10:57:55.377" v="117"/>
          <ac:picMkLst>
            <pc:docMk/>
            <pc:sldMk cId="2161909352" sldId="259"/>
            <ac:picMk id="28" creationId="{9E5B3688-3799-45DE-2AC1-EB9BBD32B4E6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0:54:06.359" v="88" actId="1076"/>
          <ac:picMkLst>
            <pc:docMk/>
            <pc:sldMk cId="2161909352" sldId="259"/>
            <ac:picMk id="29" creationId="{697AAF70-B9A3-CD34-236A-89D48BDE0D21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0:57:13.111" v="111" actId="1076"/>
          <ac:picMkLst>
            <pc:docMk/>
            <pc:sldMk cId="2161909352" sldId="259"/>
            <ac:picMk id="31" creationId="{35E9B47E-CD78-645C-08C9-8BD021B8AAFA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0:57:42.377" v="116" actId="1076"/>
          <ac:picMkLst>
            <pc:docMk/>
            <pc:sldMk cId="2161909352" sldId="259"/>
            <ac:picMk id="32" creationId="{DA717214-FA50-2D65-2333-922A42696F53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1:01:44.818" v="141" actId="1076"/>
          <ac:picMkLst>
            <pc:docMk/>
            <pc:sldMk cId="2161909352" sldId="259"/>
            <ac:picMk id="35" creationId="{CA1B5FCC-16C8-CA03-588C-AF2DBC89B839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1:02:48.350" v="151" actId="14100"/>
          <ac:picMkLst>
            <pc:docMk/>
            <pc:sldMk cId="2161909352" sldId="259"/>
            <ac:picMk id="36" creationId="{47B5D5E1-8BB2-3CA0-677C-82241D67B609}"/>
          </ac:picMkLst>
        </pc:picChg>
        <pc:picChg chg="add mod">
          <ac:chgData name="Ieva Jankeviciene" userId="S::53244@student.eadania.dk::39a05056-7ac9-4346-b4b7-eee2df84f590" providerId="AD" clId="Web-{401D8699-1699-FDE5-F3C8-4F949C14F1F2}" dt="2022-11-04T11:04:03.804" v="155" actId="1076"/>
          <ac:picMkLst>
            <pc:docMk/>
            <pc:sldMk cId="2161909352" sldId="259"/>
            <ac:picMk id="37" creationId="{FA69587F-BEA3-AA4D-8DD0-AA8D8DE6D597}"/>
          </ac:picMkLst>
        </pc:picChg>
      </pc:sldChg>
      <pc:sldChg chg="modSp">
        <pc:chgData name="Ieva Jankeviciene" userId="S::53244@student.eadania.dk::39a05056-7ac9-4346-b4b7-eee2df84f590" providerId="AD" clId="Web-{401D8699-1699-FDE5-F3C8-4F949C14F1F2}" dt="2022-11-04T13:17:19.633" v="1039" actId="1076"/>
        <pc:sldMkLst>
          <pc:docMk/>
          <pc:sldMk cId="3391285938" sldId="260"/>
        </pc:sldMkLst>
        <pc:spChg chg="mod">
          <ac:chgData name="Ieva Jankeviciene" userId="S::53244@student.eadania.dk::39a05056-7ac9-4346-b4b7-eee2df84f590" providerId="AD" clId="Web-{401D8699-1699-FDE5-F3C8-4F949C14F1F2}" dt="2022-11-04T13:17:13.695" v="1037" actId="1076"/>
          <ac:spMkLst>
            <pc:docMk/>
            <pc:sldMk cId="3391285938" sldId="260"/>
            <ac:spMk id="13" creationId="{3E83865F-806D-678B-1A25-40043D77E326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3:17:19.633" v="1039" actId="1076"/>
          <ac:spMkLst>
            <pc:docMk/>
            <pc:sldMk cId="3391285938" sldId="260"/>
            <ac:spMk id="15" creationId="{69B172C9-9F91-550C-F37E-0E28292B5025}"/>
          </ac:spMkLst>
        </pc:spChg>
      </pc:sldChg>
      <pc:sldChg chg="modSp">
        <pc:chgData name="Ieva Jankeviciene" userId="S::53244@student.eadania.dk::39a05056-7ac9-4346-b4b7-eee2df84f590" providerId="AD" clId="Web-{401D8699-1699-FDE5-F3C8-4F949C14F1F2}" dt="2022-11-04T13:18:24.478" v="1045" actId="20577"/>
        <pc:sldMkLst>
          <pc:docMk/>
          <pc:sldMk cId="4168327197" sldId="262"/>
        </pc:sldMkLst>
        <pc:spChg chg="mod">
          <ac:chgData name="Ieva Jankeviciene" userId="S::53244@student.eadania.dk::39a05056-7ac9-4346-b4b7-eee2df84f590" providerId="AD" clId="Web-{401D8699-1699-FDE5-F3C8-4F949C14F1F2}" dt="2022-11-04T13:18:24.478" v="1045" actId="20577"/>
          <ac:spMkLst>
            <pc:docMk/>
            <pc:sldMk cId="4168327197" sldId="262"/>
            <ac:spMk id="11" creationId="{215E8D78-A95E-9878-5FED-0699F4AF7C69}"/>
          </ac:spMkLst>
        </pc:spChg>
      </pc:sldChg>
      <pc:sldChg chg="addSp delSp modSp ord">
        <pc:chgData name="Ieva Jankeviciene" userId="S::53244@student.eadania.dk::39a05056-7ac9-4346-b4b7-eee2df84f590" providerId="AD" clId="Web-{401D8699-1699-FDE5-F3C8-4F949C14F1F2}" dt="2022-11-04T12:45:56.501" v="1003"/>
        <pc:sldMkLst>
          <pc:docMk/>
          <pc:sldMk cId="288825156" sldId="263"/>
        </pc:sldMkLst>
        <pc:spChg chg="add del mod">
          <ac:chgData name="Ieva Jankeviciene" userId="S::53244@student.eadania.dk::39a05056-7ac9-4346-b4b7-eee2df84f590" providerId="AD" clId="Web-{401D8699-1699-FDE5-F3C8-4F949C14F1F2}" dt="2022-11-04T12:38:54.184" v="945"/>
          <ac:spMkLst>
            <pc:docMk/>
            <pc:sldMk cId="288825156" sldId="263"/>
            <ac:spMk id="4" creationId="{E5264FA4-6AD1-B114-634E-7460B9EB451A}"/>
          </ac:spMkLst>
        </pc:spChg>
        <pc:spChg chg="add del mod">
          <ac:chgData name="Ieva Jankeviciene" userId="S::53244@student.eadania.dk::39a05056-7ac9-4346-b4b7-eee2df84f590" providerId="AD" clId="Web-{401D8699-1699-FDE5-F3C8-4F949C14F1F2}" dt="2022-11-04T11:12:03.450" v="265"/>
          <ac:spMkLst>
            <pc:docMk/>
            <pc:sldMk cId="288825156" sldId="263"/>
            <ac:spMk id="5" creationId="{39FAE226-2126-4DDA-684C-E4D0EBC73BB2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2:41:36.373" v="981" actId="1076"/>
          <ac:spMkLst>
            <pc:docMk/>
            <pc:sldMk cId="288825156" sldId="263"/>
            <ac:spMk id="7" creationId="{9A05C9AF-2AEF-DBF2-C84E-69373B1F377C}"/>
          </ac:spMkLst>
        </pc:spChg>
        <pc:spChg chg="add del mod">
          <ac:chgData name="Ieva Jankeviciene" userId="S::53244@student.eadania.dk::39a05056-7ac9-4346-b4b7-eee2df84f590" providerId="AD" clId="Web-{401D8699-1699-FDE5-F3C8-4F949C14F1F2}" dt="2022-11-04T12:40:13.857" v="966"/>
          <ac:spMkLst>
            <pc:docMk/>
            <pc:sldMk cId="288825156" sldId="263"/>
            <ac:spMk id="8" creationId="{39088936-674B-429B-D0E4-C5D7F6FA927B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2:41:36.389" v="982" actId="1076"/>
          <ac:spMkLst>
            <pc:docMk/>
            <pc:sldMk cId="288825156" sldId="263"/>
            <ac:spMk id="9" creationId="{26645B03-319C-80D4-D7A5-5D9977C1C816}"/>
          </ac:spMkLst>
        </pc:spChg>
        <pc:picChg chg="add del mod">
          <ac:chgData name="Ieva Jankeviciene" userId="S::53244@student.eadania.dk::39a05056-7ac9-4346-b4b7-eee2df84f590" providerId="AD" clId="Web-{401D8699-1699-FDE5-F3C8-4F949C14F1F2}" dt="2022-11-04T12:40:17.185" v="967"/>
          <ac:picMkLst>
            <pc:docMk/>
            <pc:sldMk cId="288825156" sldId="263"/>
            <ac:picMk id="3" creationId="{859D6BF5-C05F-2DDE-2D4C-271BF570480C}"/>
          </ac:picMkLst>
        </pc:picChg>
        <pc:picChg chg="add">
          <ac:chgData name="Ieva Jankeviciene" userId="S::53244@student.eadania.dk::39a05056-7ac9-4346-b4b7-eee2df84f590" providerId="AD" clId="Web-{401D8699-1699-FDE5-F3C8-4F949C14F1F2}" dt="2022-11-04T12:40:26.747" v="970"/>
          <ac:picMkLst>
            <pc:docMk/>
            <pc:sldMk cId="288825156" sldId="263"/>
            <ac:picMk id="11" creationId="{46449CFE-D5C8-032F-758B-5268283B2F21}"/>
          </ac:picMkLst>
        </pc:picChg>
        <pc:picChg chg="add del mod">
          <ac:chgData name="Ieva Jankeviciene" userId="S::53244@student.eadania.dk::39a05056-7ac9-4346-b4b7-eee2df84f590" providerId="AD" clId="Web-{401D8699-1699-FDE5-F3C8-4F949C14F1F2}" dt="2022-11-04T12:45:56.501" v="1003"/>
          <ac:picMkLst>
            <pc:docMk/>
            <pc:sldMk cId="288825156" sldId="263"/>
            <ac:picMk id="12" creationId="{6B0A62C8-3FF4-D2DF-9629-CF4E581107F6}"/>
          </ac:picMkLst>
        </pc:picChg>
      </pc:sldChg>
      <pc:sldChg chg="addSp delSp modSp">
        <pc:chgData name="Ieva Jankeviciene" userId="S::53244@student.eadania.dk::39a05056-7ac9-4346-b4b7-eee2df84f590" providerId="AD" clId="Web-{401D8699-1699-FDE5-F3C8-4F949C14F1F2}" dt="2022-11-04T12:04:44.284" v="712" actId="1076"/>
        <pc:sldMkLst>
          <pc:docMk/>
          <pc:sldMk cId="3493098183" sldId="264"/>
        </pc:sldMkLst>
        <pc:spChg chg="add mod topLvl">
          <ac:chgData name="Ieva Jankeviciene" userId="S::53244@student.eadania.dk::39a05056-7ac9-4346-b4b7-eee2df84f590" providerId="AD" clId="Web-{401D8699-1699-FDE5-F3C8-4F949C14F1F2}" dt="2022-11-04T12:03:28.159" v="704"/>
          <ac:spMkLst>
            <pc:docMk/>
            <pc:sldMk cId="3493098183" sldId="264"/>
            <ac:spMk id="4" creationId="{886AF2B2-91D1-BED0-F8BB-C95ED28B9361}"/>
          </ac:spMkLst>
        </pc:spChg>
        <pc:spChg chg="add del">
          <ac:chgData name="Ieva Jankeviciene" userId="S::53244@student.eadania.dk::39a05056-7ac9-4346-b4b7-eee2df84f590" providerId="AD" clId="Web-{401D8699-1699-FDE5-F3C8-4F949C14F1F2}" dt="2022-11-04T11:21:56.957" v="400"/>
          <ac:spMkLst>
            <pc:docMk/>
            <pc:sldMk cId="3493098183" sldId="264"/>
            <ac:spMk id="7" creationId="{F217871B-E2C8-D1EE-3BE3-5FE0FA4A2984}"/>
          </ac:spMkLst>
        </pc:spChg>
        <pc:spChg chg="mod topLvl">
          <ac:chgData name="Ieva Jankeviciene" userId="S::53244@student.eadania.dk::39a05056-7ac9-4346-b4b7-eee2df84f590" providerId="AD" clId="Web-{401D8699-1699-FDE5-F3C8-4F949C14F1F2}" dt="2022-11-04T11:41:46.846" v="478"/>
          <ac:spMkLst>
            <pc:docMk/>
            <pc:sldMk cId="3493098183" sldId="264"/>
            <ac:spMk id="11" creationId="{BE3EDA3F-F27B-928D-D9E5-92078C54FC57}"/>
          </ac:spMkLst>
        </pc:spChg>
        <pc:spChg chg="mod topLvl">
          <ac:chgData name="Ieva Jankeviciene" userId="S::53244@student.eadania.dk::39a05056-7ac9-4346-b4b7-eee2df84f590" providerId="AD" clId="Web-{401D8699-1699-FDE5-F3C8-4F949C14F1F2}" dt="2022-11-04T11:41:46.846" v="478"/>
          <ac:spMkLst>
            <pc:docMk/>
            <pc:sldMk cId="3493098183" sldId="264"/>
            <ac:spMk id="14" creationId="{E99A4580-5FCE-1311-CF05-3EAE0CA0C766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1:28:07.415" v="436" actId="1076"/>
          <ac:spMkLst>
            <pc:docMk/>
            <pc:sldMk cId="3493098183" sldId="264"/>
            <ac:spMk id="16" creationId="{F6A6281D-E84D-D558-4513-1FD2AD92EA9B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1:28:02.899" v="435" actId="1076"/>
          <ac:spMkLst>
            <pc:docMk/>
            <pc:sldMk cId="3493098183" sldId="264"/>
            <ac:spMk id="17" creationId="{A9D68132-F077-93AD-4223-34C05D5CEE2A}"/>
          </ac:spMkLst>
        </pc:spChg>
        <pc:spChg chg="add del mod">
          <ac:chgData name="Ieva Jankeviciene" userId="S::53244@student.eadania.dk::39a05056-7ac9-4346-b4b7-eee2df84f590" providerId="AD" clId="Web-{401D8699-1699-FDE5-F3C8-4F949C14F1F2}" dt="2022-11-04T11:41:09.221" v="463"/>
          <ac:spMkLst>
            <pc:docMk/>
            <pc:sldMk cId="3493098183" sldId="264"/>
            <ac:spMk id="20" creationId="{36BCE581-5885-0357-B5E6-FA470370B116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1:45:38.521" v="522" actId="1076"/>
          <ac:spMkLst>
            <pc:docMk/>
            <pc:sldMk cId="3493098183" sldId="264"/>
            <ac:spMk id="25" creationId="{D33E23CA-560B-1A3D-A6F3-41030AE09C2E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2:03:56.612" v="708" actId="20577"/>
          <ac:spMkLst>
            <pc:docMk/>
            <pc:sldMk cId="3493098183" sldId="264"/>
            <ac:spMk id="26" creationId="{88893B16-6C10-10E4-F36B-C2488DBE7289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2:02:46.377" v="698" actId="1076"/>
          <ac:spMkLst>
            <pc:docMk/>
            <pc:sldMk cId="3493098183" sldId="264"/>
            <ac:spMk id="27" creationId="{30D5422B-0978-3886-34BE-1F9007167A65}"/>
          </ac:spMkLst>
        </pc:spChg>
        <pc:grpChg chg="add del mod">
          <ac:chgData name="Ieva Jankeviciene" userId="S::53244@student.eadania.dk::39a05056-7ac9-4346-b4b7-eee2df84f590" providerId="AD" clId="Web-{401D8699-1699-FDE5-F3C8-4F949C14F1F2}" dt="2022-11-04T11:41:23.830" v="470"/>
          <ac:grpSpMkLst>
            <pc:docMk/>
            <pc:sldMk cId="3493098183" sldId="264"/>
            <ac:grpSpMk id="9" creationId="{F3A506FC-C766-D576-66F8-A91D3C522404}"/>
          </ac:grpSpMkLst>
        </pc:grpChg>
        <pc:grpChg chg="add del mod">
          <ac:chgData name="Ieva Jankeviciene" userId="S::53244@student.eadania.dk::39a05056-7ac9-4346-b4b7-eee2df84f590" providerId="AD" clId="Web-{401D8699-1699-FDE5-F3C8-4F949C14F1F2}" dt="2022-11-04T11:41:06.018" v="462"/>
          <ac:grpSpMkLst>
            <pc:docMk/>
            <pc:sldMk cId="3493098183" sldId="264"/>
            <ac:grpSpMk id="10" creationId="{D467BCC8-87CD-971D-3223-D4834295D12F}"/>
          </ac:grpSpMkLst>
        </pc:grpChg>
        <pc:grpChg chg="add del mod">
          <ac:chgData name="Ieva Jankeviciene" userId="S::53244@student.eadania.dk::39a05056-7ac9-4346-b4b7-eee2df84f590" providerId="AD" clId="Web-{401D8699-1699-FDE5-F3C8-4F949C14F1F2}" dt="2022-11-04T11:28:32.571" v="439"/>
          <ac:grpSpMkLst>
            <pc:docMk/>
            <pc:sldMk cId="3493098183" sldId="264"/>
            <ac:grpSpMk id="13" creationId="{AF1B7727-6579-5A0B-FC0D-8F1824A47EEF}"/>
          </ac:grpSpMkLst>
        </pc:grpChg>
        <pc:grpChg chg="add topLvl">
          <ac:chgData name="Ieva Jankeviciene" userId="S::53244@student.eadania.dk::39a05056-7ac9-4346-b4b7-eee2df84f590" providerId="AD" clId="Web-{401D8699-1699-FDE5-F3C8-4F949C14F1F2}" dt="2022-11-04T11:41:46.846" v="478"/>
          <ac:grpSpMkLst>
            <pc:docMk/>
            <pc:sldMk cId="3493098183" sldId="264"/>
            <ac:grpSpMk id="18" creationId="{DD22D22A-E72B-59BF-98E7-DA80C199B449}"/>
          </ac:grpSpMkLst>
        </pc:grpChg>
        <pc:grpChg chg="add del mod">
          <ac:chgData name="Ieva Jankeviciene" userId="S::53244@student.eadania.dk::39a05056-7ac9-4346-b4b7-eee2df84f590" providerId="AD" clId="Web-{401D8699-1699-FDE5-F3C8-4F949C14F1F2}" dt="2022-11-04T11:41:01.377" v="461"/>
          <ac:grpSpMkLst>
            <pc:docMk/>
            <pc:sldMk cId="3493098183" sldId="264"/>
            <ac:grpSpMk id="19" creationId="{F4BCB62F-5E45-21B5-2E9F-CEFA36AACE28}"/>
          </ac:grpSpMkLst>
        </pc:grpChg>
        <pc:grpChg chg="add del">
          <ac:chgData name="Ieva Jankeviciene" userId="S::53244@student.eadania.dk::39a05056-7ac9-4346-b4b7-eee2df84f590" providerId="AD" clId="Web-{401D8699-1699-FDE5-F3C8-4F949C14F1F2}" dt="2022-11-04T11:41:46.846" v="478"/>
          <ac:grpSpMkLst>
            <pc:docMk/>
            <pc:sldMk cId="3493098183" sldId="264"/>
            <ac:grpSpMk id="21" creationId="{0C72EDD4-1536-B2CF-344F-60FB26B29210}"/>
          </ac:grpSpMkLst>
        </pc:grpChg>
        <pc:grpChg chg="add del mod">
          <ac:chgData name="Ieva Jankeviciene" userId="S::53244@student.eadania.dk::39a05056-7ac9-4346-b4b7-eee2df84f590" providerId="AD" clId="Web-{401D8699-1699-FDE5-F3C8-4F949C14F1F2}" dt="2022-11-04T12:03:28.159" v="704"/>
          <ac:grpSpMkLst>
            <pc:docMk/>
            <pc:sldMk cId="3493098183" sldId="264"/>
            <ac:grpSpMk id="22" creationId="{4BFA54E9-492A-0C40-3562-665379EC8806}"/>
          </ac:grpSpMkLst>
        </pc:grpChg>
        <pc:grpChg chg="add mod">
          <ac:chgData name="Ieva Jankeviciene" userId="S::53244@student.eadania.dk::39a05056-7ac9-4346-b4b7-eee2df84f590" providerId="AD" clId="Web-{401D8699-1699-FDE5-F3C8-4F949C14F1F2}" dt="2022-11-04T11:42:18.378" v="488" actId="1076"/>
          <ac:grpSpMkLst>
            <pc:docMk/>
            <pc:sldMk cId="3493098183" sldId="264"/>
            <ac:grpSpMk id="23" creationId="{272AEC4B-04F0-B9B9-8A24-50E01266B361}"/>
          </ac:grpSpMkLst>
        </pc:grpChg>
        <pc:grpChg chg="add mod">
          <ac:chgData name="Ieva Jankeviciene" userId="S::53244@student.eadania.dk::39a05056-7ac9-4346-b4b7-eee2df84f590" providerId="AD" clId="Web-{401D8699-1699-FDE5-F3C8-4F949C14F1F2}" dt="2022-11-04T11:42:18.393" v="489" actId="1076"/>
          <ac:grpSpMkLst>
            <pc:docMk/>
            <pc:sldMk cId="3493098183" sldId="264"/>
            <ac:grpSpMk id="24" creationId="{06E6A1A6-6F39-BA2D-A3AA-978B3732170A}"/>
          </ac:grpSpMkLst>
        </pc:grpChg>
        <pc:picChg chg="add del mod topLvl">
          <ac:chgData name="Ieva Jankeviciene" userId="S::53244@student.eadania.dk::39a05056-7ac9-4346-b4b7-eee2df84f590" providerId="AD" clId="Web-{401D8699-1699-FDE5-F3C8-4F949C14F1F2}" dt="2022-11-04T12:03:41.612" v="705" actId="1076"/>
          <ac:picMkLst>
            <pc:docMk/>
            <pc:sldMk cId="3493098183" sldId="264"/>
            <ac:picMk id="8" creationId="{382A09F6-7076-E56D-8A08-7152A2471B1F}"/>
          </ac:picMkLst>
        </pc:picChg>
        <pc:picChg chg="mod topLvl">
          <ac:chgData name="Ieva Jankeviciene" userId="S::53244@student.eadania.dk::39a05056-7ac9-4346-b4b7-eee2df84f590" providerId="AD" clId="Web-{401D8699-1699-FDE5-F3C8-4F949C14F1F2}" dt="2022-11-04T12:04:44.284" v="712" actId="1076"/>
          <ac:picMkLst>
            <pc:docMk/>
            <pc:sldMk cId="3493098183" sldId="264"/>
            <ac:picMk id="12" creationId="{DB6DEEE6-9373-4FF4-D93A-7EBE1C64C6AC}"/>
          </ac:picMkLst>
        </pc:picChg>
        <pc:picChg chg="mod topLvl">
          <ac:chgData name="Ieva Jankeviciene" userId="S::53244@student.eadania.dk::39a05056-7ac9-4346-b4b7-eee2df84f590" providerId="AD" clId="Web-{401D8699-1699-FDE5-F3C8-4F949C14F1F2}" dt="2022-11-04T11:40:58.252" v="460" actId="1076"/>
          <ac:picMkLst>
            <pc:docMk/>
            <pc:sldMk cId="3493098183" sldId="264"/>
            <ac:picMk id="15" creationId="{7B7828E7-1551-00B6-F5AC-9F4C2706B364}"/>
          </ac:picMkLst>
        </pc:picChg>
      </pc:sldChg>
      <pc:sldChg chg="modSp">
        <pc:chgData name="Ieva Jankeviciene" userId="S::53244@student.eadania.dk::39a05056-7ac9-4346-b4b7-eee2df84f590" providerId="AD" clId="Web-{401D8699-1699-FDE5-F3C8-4F949C14F1F2}" dt="2022-11-04T13:16:46.429" v="1036" actId="1076"/>
        <pc:sldMkLst>
          <pc:docMk/>
          <pc:sldMk cId="1140360842" sldId="266"/>
        </pc:sldMkLst>
        <pc:spChg chg="mod">
          <ac:chgData name="Ieva Jankeviciene" userId="S::53244@student.eadania.dk::39a05056-7ac9-4346-b4b7-eee2df84f590" providerId="AD" clId="Web-{401D8699-1699-FDE5-F3C8-4F949C14F1F2}" dt="2022-11-04T11:20:43.941" v="394" actId="20577"/>
          <ac:spMkLst>
            <pc:docMk/>
            <pc:sldMk cId="1140360842" sldId="266"/>
            <ac:spMk id="2" creationId="{A87AAF86-022C-43AD-A718-956387CA7BB5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3:16:46.429" v="1036" actId="1076"/>
          <ac:spMkLst>
            <pc:docMk/>
            <pc:sldMk cId="1140360842" sldId="266"/>
            <ac:spMk id="4" creationId="{AE2ED1E7-1E4D-4E38-A0BC-006731512216}"/>
          </ac:spMkLst>
        </pc:spChg>
        <pc:picChg chg="mod">
          <ac:chgData name="Ieva Jankeviciene" userId="S::53244@student.eadania.dk::39a05056-7ac9-4346-b4b7-eee2df84f590" providerId="AD" clId="Web-{401D8699-1699-FDE5-F3C8-4F949C14F1F2}" dt="2022-11-04T13:16:43.133" v="1035" actId="1076"/>
          <ac:picMkLst>
            <pc:docMk/>
            <pc:sldMk cId="1140360842" sldId="266"/>
            <ac:picMk id="5" creationId="{E4F7B683-9DD7-AD85-D28E-3E2751E828F1}"/>
          </ac:picMkLst>
        </pc:picChg>
      </pc:sldChg>
      <pc:sldChg chg="modSp">
        <pc:chgData name="Ieva Jankeviciene" userId="S::53244@student.eadania.dk::39a05056-7ac9-4346-b4b7-eee2df84f590" providerId="AD" clId="Web-{401D8699-1699-FDE5-F3C8-4F949C14F1F2}" dt="2022-11-04T13:18:40.150" v="1047" actId="20577"/>
        <pc:sldMkLst>
          <pc:docMk/>
          <pc:sldMk cId="3788027024" sldId="267"/>
        </pc:sldMkLst>
        <pc:spChg chg="mod">
          <ac:chgData name="Ieva Jankeviciene" userId="S::53244@student.eadania.dk::39a05056-7ac9-4346-b4b7-eee2df84f590" providerId="AD" clId="Web-{401D8699-1699-FDE5-F3C8-4F949C14F1F2}" dt="2022-11-04T13:18:40.150" v="1047" actId="20577"/>
          <ac:spMkLst>
            <pc:docMk/>
            <pc:sldMk cId="3788027024" sldId="267"/>
            <ac:spMk id="13" creationId="{CB971BC1-9566-BC1E-A24E-05094C4D002A}"/>
          </ac:spMkLst>
        </pc:spChg>
      </pc:sldChg>
      <pc:sldChg chg="addSp modSp add replId">
        <pc:chgData name="Ieva Jankeviciene" userId="S::53244@student.eadania.dk::39a05056-7ac9-4346-b4b7-eee2df84f590" providerId="AD" clId="Web-{401D8699-1699-FDE5-F3C8-4F949C14F1F2}" dt="2022-11-04T12:04:33.284" v="711" actId="1076"/>
        <pc:sldMkLst>
          <pc:docMk/>
          <pc:sldMk cId="1715369701" sldId="270"/>
        </pc:sldMkLst>
        <pc:spChg chg="add mod">
          <ac:chgData name="Ieva Jankeviciene" userId="S::53244@student.eadania.dk::39a05056-7ac9-4346-b4b7-eee2df84f590" providerId="AD" clId="Web-{401D8699-1699-FDE5-F3C8-4F949C14F1F2}" dt="2022-11-04T12:02:53.674" v="700" actId="1076"/>
          <ac:spMkLst>
            <pc:docMk/>
            <pc:sldMk cId="1715369701" sldId="270"/>
            <ac:spMk id="3" creationId="{FA9355FF-C0F0-27FD-3109-CB4638C7756D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1:49:35.977" v="553" actId="20577"/>
          <ac:spMkLst>
            <pc:docMk/>
            <pc:sldMk cId="1715369701" sldId="270"/>
            <ac:spMk id="25" creationId="{D33E23CA-560B-1A3D-A6F3-41030AE09C2E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2:02:51.049" v="699" actId="1076"/>
          <ac:spMkLst>
            <pc:docMk/>
            <pc:sldMk cId="1715369701" sldId="270"/>
            <ac:spMk id="26" creationId="{88893B16-6C10-10E4-F36B-C2488DBE7289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2:03:02.018" v="702" actId="14100"/>
          <ac:spMkLst>
            <pc:docMk/>
            <pc:sldMk cId="1715369701" sldId="270"/>
            <ac:spMk id="27" creationId="{30D5422B-0978-3886-34BE-1F9007167A65}"/>
          </ac:spMkLst>
        </pc:spChg>
        <pc:picChg chg="mod">
          <ac:chgData name="Ieva Jankeviciene" userId="S::53244@student.eadania.dk::39a05056-7ac9-4346-b4b7-eee2df84f590" providerId="AD" clId="Web-{401D8699-1699-FDE5-F3C8-4F949C14F1F2}" dt="2022-11-04T12:04:12.268" v="709" actId="1076"/>
          <ac:picMkLst>
            <pc:docMk/>
            <pc:sldMk cId="1715369701" sldId="270"/>
            <ac:picMk id="8" creationId="{382A09F6-7076-E56D-8A08-7152A2471B1F}"/>
          </ac:picMkLst>
        </pc:picChg>
        <pc:picChg chg="mod">
          <ac:chgData name="Ieva Jankeviciene" userId="S::53244@student.eadania.dk::39a05056-7ac9-4346-b4b7-eee2df84f590" providerId="AD" clId="Web-{401D8699-1699-FDE5-F3C8-4F949C14F1F2}" dt="2022-11-04T12:04:33.284" v="711" actId="1076"/>
          <ac:picMkLst>
            <pc:docMk/>
            <pc:sldMk cId="1715369701" sldId="270"/>
            <ac:picMk id="12" creationId="{DB6DEEE6-9373-4FF4-D93A-7EBE1C64C6AC}"/>
          </ac:picMkLst>
        </pc:picChg>
      </pc:sldChg>
      <pc:sldChg chg="delSp modSp add replId">
        <pc:chgData name="Ieva Jankeviciene" userId="S::53244@student.eadania.dk::39a05056-7ac9-4346-b4b7-eee2df84f590" providerId="AD" clId="Web-{401D8699-1699-FDE5-F3C8-4F949C14F1F2}" dt="2022-11-04T12:06:39.817" v="731" actId="20577"/>
        <pc:sldMkLst>
          <pc:docMk/>
          <pc:sldMk cId="2890549492" sldId="271"/>
        </pc:sldMkLst>
        <pc:spChg chg="del">
          <ac:chgData name="Ieva Jankeviciene" userId="S::53244@student.eadania.dk::39a05056-7ac9-4346-b4b7-eee2df84f590" providerId="AD" clId="Web-{401D8699-1699-FDE5-F3C8-4F949C14F1F2}" dt="2022-11-04T11:55:37.512" v="603"/>
          <ac:spMkLst>
            <pc:docMk/>
            <pc:sldMk cId="2890549492" sldId="271"/>
            <ac:spMk id="3" creationId="{FA9355FF-C0F0-27FD-3109-CB4638C7756D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1:52:32.807" v="588" actId="14100"/>
          <ac:spMkLst>
            <pc:docMk/>
            <pc:sldMk cId="2890549492" sldId="271"/>
            <ac:spMk id="25" creationId="{D33E23CA-560B-1A3D-A6F3-41030AE09C2E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2:06:39.817" v="731" actId="20577"/>
          <ac:spMkLst>
            <pc:docMk/>
            <pc:sldMk cId="2890549492" sldId="271"/>
            <ac:spMk id="26" creationId="{88893B16-6C10-10E4-F36B-C2488DBE7289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1:55:34.075" v="602" actId="20577"/>
          <ac:spMkLst>
            <pc:docMk/>
            <pc:sldMk cId="2890549492" sldId="271"/>
            <ac:spMk id="27" creationId="{30D5422B-0978-3886-34BE-1F9007167A65}"/>
          </ac:spMkLst>
        </pc:spChg>
        <pc:picChg chg="mod">
          <ac:chgData name="Ieva Jankeviciene" userId="S::53244@student.eadania.dk::39a05056-7ac9-4346-b4b7-eee2df84f590" providerId="AD" clId="Web-{401D8699-1699-FDE5-F3C8-4F949C14F1F2}" dt="2022-11-04T12:05:59.832" v="723" actId="1076"/>
          <ac:picMkLst>
            <pc:docMk/>
            <pc:sldMk cId="2890549492" sldId="271"/>
            <ac:picMk id="8" creationId="{382A09F6-7076-E56D-8A08-7152A2471B1F}"/>
          </ac:picMkLst>
        </pc:picChg>
        <pc:picChg chg="mod">
          <ac:chgData name="Ieva Jankeviciene" userId="S::53244@student.eadania.dk::39a05056-7ac9-4346-b4b7-eee2df84f590" providerId="AD" clId="Web-{401D8699-1699-FDE5-F3C8-4F949C14F1F2}" dt="2022-11-04T12:04:55.019" v="713" actId="1076"/>
          <ac:picMkLst>
            <pc:docMk/>
            <pc:sldMk cId="2890549492" sldId="271"/>
            <ac:picMk id="12" creationId="{DB6DEEE6-9373-4FF4-D93A-7EBE1C64C6AC}"/>
          </ac:picMkLst>
        </pc:picChg>
      </pc:sldChg>
      <pc:sldChg chg="delSp modSp add replId">
        <pc:chgData name="Ieva Jankeviciene" userId="S::53244@student.eadania.dk::39a05056-7ac9-4346-b4b7-eee2df84f590" providerId="AD" clId="Web-{401D8699-1699-FDE5-F3C8-4F949C14F1F2}" dt="2022-11-04T12:05:39.941" v="721" actId="1076"/>
        <pc:sldMkLst>
          <pc:docMk/>
          <pc:sldMk cId="547073544" sldId="272"/>
        </pc:sldMkLst>
        <pc:spChg chg="mod">
          <ac:chgData name="Ieva Jankeviciene" userId="S::53244@student.eadania.dk::39a05056-7ac9-4346-b4b7-eee2df84f590" providerId="AD" clId="Web-{401D8699-1699-FDE5-F3C8-4F949C14F1F2}" dt="2022-11-04T12:05:31.222" v="720" actId="1076"/>
          <ac:spMkLst>
            <pc:docMk/>
            <pc:sldMk cId="547073544" sldId="272"/>
            <ac:spMk id="4" creationId="{886AF2B2-91D1-BED0-F8BB-C95ED28B9361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1:56:56.888" v="612" actId="20577"/>
          <ac:spMkLst>
            <pc:docMk/>
            <pc:sldMk cId="547073544" sldId="272"/>
            <ac:spMk id="25" creationId="{D33E23CA-560B-1A3D-A6F3-41030AE09C2E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1:58:17.280" v="629" actId="20577"/>
          <ac:spMkLst>
            <pc:docMk/>
            <pc:sldMk cId="547073544" sldId="272"/>
            <ac:spMk id="26" creationId="{88893B16-6C10-10E4-F36B-C2488DBE7289}"/>
          </ac:spMkLst>
        </pc:spChg>
        <pc:spChg chg="del mod">
          <ac:chgData name="Ieva Jankeviciene" userId="S::53244@student.eadania.dk::39a05056-7ac9-4346-b4b7-eee2df84f590" providerId="AD" clId="Web-{401D8699-1699-FDE5-F3C8-4F949C14F1F2}" dt="2022-11-04T11:58:26.702" v="635"/>
          <ac:spMkLst>
            <pc:docMk/>
            <pc:sldMk cId="547073544" sldId="272"/>
            <ac:spMk id="27" creationId="{30D5422B-0978-3886-34BE-1F9007167A65}"/>
          </ac:spMkLst>
        </pc:spChg>
        <pc:picChg chg="mod">
          <ac:chgData name="Ieva Jankeviciene" userId="S::53244@student.eadania.dk::39a05056-7ac9-4346-b4b7-eee2df84f590" providerId="AD" clId="Web-{401D8699-1699-FDE5-F3C8-4F949C14F1F2}" dt="2022-11-04T12:05:39.941" v="721" actId="1076"/>
          <ac:picMkLst>
            <pc:docMk/>
            <pc:sldMk cId="547073544" sldId="272"/>
            <ac:picMk id="8" creationId="{382A09F6-7076-E56D-8A08-7152A2471B1F}"/>
          </ac:picMkLst>
        </pc:picChg>
        <pc:picChg chg="mod">
          <ac:chgData name="Ieva Jankeviciene" userId="S::53244@student.eadania.dk::39a05056-7ac9-4346-b4b7-eee2df84f590" providerId="AD" clId="Web-{401D8699-1699-FDE5-F3C8-4F949C14F1F2}" dt="2022-11-04T12:05:03.472" v="714" actId="1076"/>
          <ac:picMkLst>
            <pc:docMk/>
            <pc:sldMk cId="547073544" sldId="272"/>
            <ac:picMk id="12" creationId="{DB6DEEE6-9373-4FF4-D93A-7EBE1C64C6AC}"/>
          </ac:picMkLst>
        </pc:picChg>
      </pc:sldChg>
      <pc:sldChg chg="addSp delSp modSp add ord replId">
        <pc:chgData name="Ieva Jankeviciene" userId="S::53244@student.eadania.dk::39a05056-7ac9-4346-b4b7-eee2df84f590" providerId="AD" clId="Web-{401D8699-1699-FDE5-F3C8-4F949C14F1F2}" dt="2022-11-04T12:34:22.462" v="909"/>
        <pc:sldMkLst>
          <pc:docMk/>
          <pc:sldMk cId="3782105379" sldId="273"/>
        </pc:sldMkLst>
        <pc:spChg chg="mod">
          <ac:chgData name="Ieva Jankeviciene" userId="S::53244@student.eadania.dk::39a05056-7ac9-4346-b4b7-eee2df84f590" providerId="AD" clId="Web-{401D8699-1699-FDE5-F3C8-4F949C14F1F2}" dt="2022-11-04T12:20:03.920" v="753" actId="20577"/>
          <ac:spMkLst>
            <pc:docMk/>
            <pc:sldMk cId="3782105379" sldId="273"/>
            <ac:spMk id="2" creationId="{A87AAF86-022C-43AD-A718-956387CA7BB5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2:33:17.883" v="897" actId="1076"/>
          <ac:spMkLst>
            <pc:docMk/>
            <pc:sldMk cId="3782105379" sldId="273"/>
            <ac:spMk id="3" creationId="{AE9535B2-9183-8DE2-94EE-4FF603CD88DC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2:33:56.696" v="906" actId="1076"/>
          <ac:spMkLst>
            <pc:docMk/>
            <pc:sldMk cId="3782105379" sldId="273"/>
            <ac:spMk id="4" creationId="{A871651E-6E79-F96D-435C-831E56AB0596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2:33:56.696" v="907" actId="1076"/>
          <ac:spMkLst>
            <pc:docMk/>
            <pc:sldMk cId="3782105379" sldId="273"/>
            <ac:spMk id="5" creationId="{8AB4EE32-2267-96CE-A208-5C9D915FE8E0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2:29:19.443" v="867"/>
          <ac:spMkLst>
            <pc:docMk/>
            <pc:sldMk cId="3782105379" sldId="273"/>
            <ac:spMk id="11" creationId="{FAB3B2B7-4367-917E-F20B-81E694069689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2:24:15.298" v="807"/>
          <ac:spMkLst>
            <pc:docMk/>
            <pc:sldMk cId="3782105379" sldId="273"/>
            <ac:spMk id="20" creationId="{AD73F772-B7E8-32CA-CBC6-10D6F0A3D70C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2:29:29.490" v="869"/>
          <ac:spMkLst>
            <pc:docMk/>
            <pc:sldMk cId="3782105379" sldId="273"/>
            <ac:spMk id="26" creationId="{53F82B12-0C11-A121-F722-2B912FF32E55}"/>
          </ac:spMkLst>
        </pc:spChg>
        <pc:spChg chg="add mod">
          <ac:chgData name="Ieva Jankeviciene" userId="S::53244@student.eadania.dk::39a05056-7ac9-4346-b4b7-eee2df84f590" providerId="AD" clId="Web-{401D8699-1699-FDE5-F3C8-4F949C14F1F2}" dt="2022-11-04T12:33:35.821" v="905" actId="1076"/>
          <ac:spMkLst>
            <pc:docMk/>
            <pc:sldMk cId="3782105379" sldId="273"/>
            <ac:spMk id="40" creationId="{3B398469-FDC1-33AF-9C58-20081F707A93}"/>
          </ac:spMkLst>
        </pc:spChg>
        <pc:grpChg chg="del">
          <ac:chgData name="Ieva Jankeviciene" userId="S::53244@student.eadania.dk::39a05056-7ac9-4346-b4b7-eee2df84f590" providerId="AD" clId="Web-{401D8699-1699-FDE5-F3C8-4F949C14F1F2}" dt="2022-11-04T11:59:18.140" v="642"/>
          <ac:grpSpMkLst>
            <pc:docMk/>
            <pc:sldMk cId="3782105379" sldId="273"/>
            <ac:grpSpMk id="15" creationId="{C646A69B-AAAE-C8CD-8E5B-219FCA9B3CBC}"/>
          </ac:grpSpMkLst>
        </pc:grpChg>
        <pc:grpChg chg="add mod">
          <ac:chgData name="Ieva Jankeviciene" userId="S::53244@student.eadania.dk::39a05056-7ac9-4346-b4b7-eee2df84f590" providerId="AD" clId="Web-{401D8699-1699-FDE5-F3C8-4F949C14F1F2}" dt="2022-11-04T12:33:56.712" v="908" actId="1076"/>
          <ac:grpSpMkLst>
            <pc:docMk/>
            <pc:sldMk cId="3782105379" sldId="273"/>
            <ac:grpSpMk id="30" creationId="{7942767E-CF8F-2F5B-117C-9BAA2744FF27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1:59:17.515" v="641"/>
          <ac:grpSpMkLst>
            <pc:docMk/>
            <pc:sldMk cId="3782105379" sldId="273"/>
            <ac:grpSpMk id="33" creationId="{5F2ED9D7-4B4F-FE46-2BF5-403C1D195BBB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1:59:16.577" v="640"/>
          <ac:grpSpMkLst>
            <pc:docMk/>
            <pc:sldMk cId="3782105379" sldId="273"/>
            <ac:grpSpMk id="34" creationId="{AF9462B9-7EA7-5BBC-40BF-842C5CF454BF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1:59:14.515" v="639"/>
          <ac:grpSpMkLst>
            <pc:docMk/>
            <pc:sldMk cId="3782105379" sldId="273"/>
            <ac:grpSpMk id="38" creationId="{6ADA71D0-734E-2C48-D110-E29DBAC44229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1:59:35.640" v="648"/>
          <ac:grpSpMkLst>
            <pc:docMk/>
            <pc:sldMk cId="3782105379" sldId="273"/>
            <ac:grpSpMk id="39" creationId="{DC18060D-C074-D098-5442-F754C33B27F4}"/>
          </ac:grpSpMkLst>
        </pc:grpChg>
        <pc:grpChg chg="add">
          <ac:chgData name="Ieva Jankeviciene" userId="S::53244@student.eadania.dk::39a05056-7ac9-4346-b4b7-eee2df84f590" providerId="AD" clId="Web-{401D8699-1699-FDE5-F3C8-4F949C14F1F2}" dt="2022-11-04T12:34:22.462" v="909"/>
          <ac:grpSpMkLst>
            <pc:docMk/>
            <pc:sldMk cId="3782105379" sldId="273"/>
            <ac:grpSpMk id="41" creationId="{D70679D2-FB13-E402-1AEF-167A52445602}"/>
          </ac:grpSpMkLst>
        </pc:grpChg>
        <pc:picChg chg="mod">
          <ac:chgData name="Ieva Jankeviciene" userId="S::53244@student.eadania.dk::39a05056-7ac9-4346-b4b7-eee2df84f590" providerId="AD" clId="Web-{401D8699-1699-FDE5-F3C8-4F949C14F1F2}" dt="2022-11-04T11:59:33.843" v="647" actId="1076"/>
          <ac:picMkLst>
            <pc:docMk/>
            <pc:sldMk cId="3782105379" sldId="273"/>
            <ac:picMk id="21" creationId="{5AB90F59-816A-F818-8440-A4441324E0E1}"/>
          </ac:picMkLst>
        </pc:picChg>
        <pc:picChg chg="add del mod">
          <ac:chgData name="Ieva Jankeviciene" userId="S::53244@student.eadania.dk::39a05056-7ac9-4346-b4b7-eee2df84f590" providerId="AD" clId="Web-{401D8699-1699-FDE5-F3C8-4F949C14F1F2}" dt="2022-11-04T11:59:31.015" v="646" actId="1076"/>
          <ac:picMkLst>
            <pc:docMk/>
            <pc:sldMk cId="3782105379" sldId="273"/>
            <ac:picMk id="22" creationId="{891EBF64-DDB4-D4F8-73CE-890F80756750}"/>
          </ac:picMkLst>
        </pc:picChg>
        <pc:picChg chg="del">
          <ac:chgData name="Ieva Jankeviciene" userId="S::53244@student.eadania.dk::39a05056-7ac9-4346-b4b7-eee2df84f590" providerId="AD" clId="Web-{401D8699-1699-FDE5-F3C8-4F949C14F1F2}" dt="2022-11-04T11:59:37.984" v="649"/>
          <ac:picMkLst>
            <pc:docMk/>
            <pc:sldMk cId="3782105379" sldId="273"/>
            <ac:picMk id="23" creationId="{4028789E-5DE9-E662-1F49-25AB71E3279A}"/>
          </ac:picMkLst>
        </pc:picChg>
        <pc:picChg chg="del">
          <ac:chgData name="Ieva Jankeviciene" userId="S::53244@student.eadania.dk::39a05056-7ac9-4346-b4b7-eee2df84f590" providerId="AD" clId="Web-{401D8699-1699-FDE5-F3C8-4F949C14F1F2}" dt="2022-11-04T11:59:38.859" v="650"/>
          <ac:picMkLst>
            <pc:docMk/>
            <pc:sldMk cId="3782105379" sldId="273"/>
            <ac:picMk id="24" creationId="{03E2FEF7-62F4-1A5E-FAC9-8C04D52DCDE2}"/>
          </ac:picMkLst>
        </pc:picChg>
      </pc:sldChg>
      <pc:sldChg chg="new del">
        <pc:chgData name="Ieva Jankeviciene" userId="S::53244@student.eadania.dk::39a05056-7ac9-4346-b4b7-eee2df84f590" providerId="AD" clId="Web-{401D8699-1699-FDE5-F3C8-4F949C14F1F2}" dt="2022-11-04T11:58:58.702" v="637"/>
        <pc:sldMkLst>
          <pc:docMk/>
          <pc:sldMk cId="3837771508" sldId="273"/>
        </pc:sldMkLst>
      </pc:sldChg>
      <pc:sldChg chg="addSp delSp modSp add ord replId">
        <pc:chgData name="Ieva Jankeviciene" userId="S::53244@student.eadania.dk::39a05056-7ac9-4346-b4b7-eee2df84f590" providerId="AD" clId="Web-{401D8699-1699-FDE5-F3C8-4F949C14F1F2}" dt="2022-11-04T12:35:16.775" v="918" actId="1076"/>
        <pc:sldMkLst>
          <pc:docMk/>
          <pc:sldMk cId="2270493361" sldId="274"/>
        </pc:sldMkLst>
        <pc:grpChg chg="del">
          <ac:chgData name="Ieva Jankeviciene" userId="S::53244@student.eadania.dk::39a05056-7ac9-4346-b4b7-eee2df84f590" providerId="AD" clId="Web-{401D8699-1699-FDE5-F3C8-4F949C14F1F2}" dt="2022-11-04T11:59:55.078" v="655"/>
          <ac:grpSpMkLst>
            <pc:docMk/>
            <pc:sldMk cId="2270493361" sldId="274"/>
            <ac:grpSpMk id="15" creationId="{C646A69B-AAAE-C8CD-8E5B-219FCA9B3CBC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1:59:48.812" v="652"/>
          <ac:grpSpMkLst>
            <pc:docMk/>
            <pc:sldMk cId="2270493361" sldId="274"/>
            <ac:grpSpMk id="18" creationId="{6E0C66E7-9068-1CE3-33A0-B1B409EF030E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1:59:56.531" v="656"/>
          <ac:grpSpMkLst>
            <pc:docMk/>
            <pc:sldMk cId="2270493361" sldId="274"/>
            <ac:grpSpMk id="33" creationId="{5F2ED9D7-4B4F-FE46-2BF5-403C1D195BBB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1:59:57.281" v="657"/>
          <ac:grpSpMkLst>
            <pc:docMk/>
            <pc:sldMk cId="2270493361" sldId="274"/>
            <ac:grpSpMk id="34" creationId="{AF9462B9-7EA7-5BBC-40BF-842C5CF454BF}"/>
          </ac:grpSpMkLst>
        </pc:grpChg>
        <pc:grpChg chg="mod">
          <ac:chgData name="Ieva Jankeviciene" userId="S::53244@student.eadania.dk::39a05056-7ac9-4346-b4b7-eee2df84f590" providerId="AD" clId="Web-{401D8699-1699-FDE5-F3C8-4F949C14F1F2}" dt="2022-11-04T11:59:52.781" v="653" actId="1076"/>
          <ac:grpSpMkLst>
            <pc:docMk/>
            <pc:sldMk cId="2270493361" sldId="274"/>
            <ac:grpSpMk id="38" creationId="{6ADA71D0-734E-2C48-D110-E29DBAC44229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1:59:58.109" v="658"/>
          <ac:grpSpMkLst>
            <pc:docMk/>
            <pc:sldMk cId="2270493361" sldId="274"/>
            <ac:grpSpMk id="39" creationId="{DC18060D-C074-D098-5442-F754C33B27F4}"/>
          </ac:grpSpMkLst>
        </pc:grpChg>
        <pc:grpChg chg="add mod">
          <ac:chgData name="Ieva Jankeviciene" userId="S::53244@student.eadania.dk::39a05056-7ac9-4346-b4b7-eee2df84f590" providerId="AD" clId="Web-{401D8699-1699-FDE5-F3C8-4F949C14F1F2}" dt="2022-11-04T12:35:16.775" v="918" actId="1076"/>
          <ac:grpSpMkLst>
            <pc:docMk/>
            <pc:sldMk cId="2270493361" sldId="274"/>
            <ac:grpSpMk id="44" creationId="{48467437-FA0C-AED6-9309-D91B1BBC1950}"/>
          </ac:grpSpMkLst>
        </pc:grpChg>
        <pc:picChg chg="add">
          <ac:chgData name="Ieva Jankeviciene" userId="S::53244@student.eadania.dk::39a05056-7ac9-4346-b4b7-eee2df84f590" providerId="AD" clId="Web-{401D8699-1699-FDE5-F3C8-4F949C14F1F2}" dt="2022-11-04T12:00:07.109" v="661"/>
          <ac:picMkLst>
            <pc:docMk/>
            <pc:sldMk cId="2270493361" sldId="274"/>
            <ac:picMk id="4" creationId="{786A4AAA-6E8C-D8B2-A59C-4820DF205245}"/>
          </ac:picMkLst>
        </pc:picChg>
        <pc:picChg chg="mod">
          <ac:chgData name="Ieva Jankeviciene" userId="S::53244@student.eadania.dk::39a05056-7ac9-4346-b4b7-eee2df84f590" providerId="AD" clId="Web-{401D8699-1699-FDE5-F3C8-4F949C14F1F2}" dt="2022-11-04T12:00:17.312" v="664" actId="1076"/>
          <ac:picMkLst>
            <pc:docMk/>
            <pc:sldMk cId="2270493361" sldId="274"/>
            <ac:picMk id="21" creationId="{5AB90F59-816A-F818-8440-A4441324E0E1}"/>
          </ac:picMkLst>
        </pc:picChg>
        <pc:picChg chg="del">
          <ac:chgData name="Ieva Jankeviciene" userId="S::53244@student.eadania.dk::39a05056-7ac9-4346-b4b7-eee2df84f590" providerId="AD" clId="Web-{401D8699-1699-FDE5-F3C8-4F949C14F1F2}" dt="2022-11-04T11:59:54.297" v="654"/>
          <ac:picMkLst>
            <pc:docMk/>
            <pc:sldMk cId="2270493361" sldId="274"/>
            <ac:picMk id="22" creationId="{891EBF64-DDB4-D4F8-73CE-890F80756750}"/>
          </ac:picMkLst>
        </pc:picChg>
        <pc:picChg chg="del">
          <ac:chgData name="Ieva Jankeviciene" userId="S::53244@student.eadania.dk::39a05056-7ac9-4346-b4b7-eee2df84f590" providerId="AD" clId="Web-{401D8699-1699-FDE5-F3C8-4F949C14F1F2}" dt="2022-11-04T11:59:59.047" v="659"/>
          <ac:picMkLst>
            <pc:docMk/>
            <pc:sldMk cId="2270493361" sldId="274"/>
            <ac:picMk id="23" creationId="{4028789E-5DE9-E662-1F49-25AB71E3279A}"/>
          </ac:picMkLst>
        </pc:picChg>
        <pc:picChg chg="del">
          <ac:chgData name="Ieva Jankeviciene" userId="S::53244@student.eadania.dk::39a05056-7ac9-4346-b4b7-eee2df84f590" providerId="AD" clId="Web-{401D8699-1699-FDE5-F3C8-4F949C14F1F2}" dt="2022-11-04T11:59:59.672" v="660"/>
          <ac:picMkLst>
            <pc:docMk/>
            <pc:sldMk cId="2270493361" sldId="274"/>
            <ac:picMk id="24" creationId="{03E2FEF7-62F4-1A5E-FAC9-8C04D52DCDE2}"/>
          </ac:picMkLst>
        </pc:picChg>
      </pc:sldChg>
      <pc:sldChg chg="addSp delSp modSp add replId">
        <pc:chgData name="Ieva Jankeviciene" userId="S::53244@student.eadania.dk::39a05056-7ac9-4346-b4b7-eee2df84f590" providerId="AD" clId="Web-{401D8699-1699-FDE5-F3C8-4F949C14F1F2}" dt="2022-11-04T12:34:44.103" v="913" actId="1076"/>
        <pc:sldMkLst>
          <pc:docMk/>
          <pc:sldMk cId="2542913994" sldId="275"/>
        </pc:sldMkLst>
        <pc:grpChg chg="add mod">
          <ac:chgData name="Ieva Jankeviciene" userId="S::53244@student.eadania.dk::39a05056-7ac9-4346-b4b7-eee2df84f590" providerId="AD" clId="Web-{401D8699-1699-FDE5-F3C8-4F949C14F1F2}" dt="2022-11-04T12:00:46.703" v="672" actId="1076"/>
          <ac:grpSpMkLst>
            <pc:docMk/>
            <pc:sldMk cId="2542913994" sldId="275"/>
            <ac:grpSpMk id="3" creationId="{03DAA499-E5A9-6669-A1EC-F80EF0682027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2:00:30.047" v="666"/>
          <ac:grpSpMkLst>
            <pc:docMk/>
            <pc:sldMk cId="2542913994" sldId="275"/>
            <ac:grpSpMk id="18" creationId="{6E0C66E7-9068-1CE3-33A0-B1B409EF030E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2:00:31.125" v="667"/>
          <ac:grpSpMkLst>
            <pc:docMk/>
            <pc:sldMk cId="2542913994" sldId="275"/>
            <ac:grpSpMk id="38" creationId="{6ADA71D0-734E-2C48-D110-E29DBAC44229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2:00:32.844" v="668"/>
          <ac:grpSpMkLst>
            <pc:docMk/>
            <pc:sldMk cId="2542913994" sldId="275"/>
            <ac:grpSpMk id="39" creationId="{DC18060D-C074-D098-5442-F754C33B27F4}"/>
          </ac:grpSpMkLst>
        </pc:grpChg>
        <pc:grpChg chg="add mod">
          <ac:chgData name="Ieva Jankeviciene" userId="S::53244@student.eadania.dk::39a05056-7ac9-4346-b4b7-eee2df84f590" providerId="AD" clId="Web-{401D8699-1699-FDE5-F3C8-4F949C14F1F2}" dt="2022-11-04T12:34:44.103" v="913" actId="1076"/>
          <ac:grpSpMkLst>
            <pc:docMk/>
            <pc:sldMk cId="2542913994" sldId="275"/>
            <ac:grpSpMk id="43" creationId="{F059A445-0529-DF5E-82B2-4314F951CEBE}"/>
          </ac:grpSpMkLst>
        </pc:grpChg>
        <pc:picChg chg="mod">
          <ac:chgData name="Ieva Jankeviciene" userId="S::53244@student.eadania.dk::39a05056-7ac9-4346-b4b7-eee2df84f590" providerId="AD" clId="Web-{401D8699-1699-FDE5-F3C8-4F949C14F1F2}" dt="2022-11-04T12:01:14.907" v="680" actId="1076"/>
          <ac:picMkLst>
            <pc:docMk/>
            <pc:sldMk cId="2542913994" sldId="275"/>
            <ac:picMk id="21" creationId="{5AB90F59-816A-F818-8440-A4441324E0E1}"/>
          </ac:picMkLst>
        </pc:picChg>
        <pc:picChg chg="mod">
          <ac:chgData name="Ieva Jankeviciene" userId="S::53244@student.eadania.dk::39a05056-7ac9-4346-b4b7-eee2df84f590" providerId="AD" clId="Web-{401D8699-1699-FDE5-F3C8-4F949C14F1F2}" dt="2022-11-04T12:01:11.922" v="679" actId="1076"/>
          <ac:picMkLst>
            <pc:docMk/>
            <pc:sldMk cId="2542913994" sldId="275"/>
            <ac:picMk id="22" creationId="{891EBF64-DDB4-D4F8-73CE-890F80756750}"/>
          </ac:picMkLst>
        </pc:picChg>
        <pc:picChg chg="del">
          <ac:chgData name="Ieva Jankeviciene" userId="S::53244@student.eadania.dk::39a05056-7ac9-4346-b4b7-eee2df84f590" providerId="AD" clId="Web-{401D8699-1699-FDE5-F3C8-4F949C14F1F2}" dt="2022-11-04T12:00:34.016" v="669"/>
          <ac:picMkLst>
            <pc:docMk/>
            <pc:sldMk cId="2542913994" sldId="275"/>
            <ac:picMk id="23" creationId="{4028789E-5DE9-E662-1F49-25AB71E3279A}"/>
          </ac:picMkLst>
        </pc:picChg>
        <pc:picChg chg="del">
          <ac:chgData name="Ieva Jankeviciene" userId="S::53244@student.eadania.dk::39a05056-7ac9-4346-b4b7-eee2df84f590" providerId="AD" clId="Web-{401D8699-1699-FDE5-F3C8-4F949C14F1F2}" dt="2022-11-04T12:00:34.860" v="670"/>
          <ac:picMkLst>
            <pc:docMk/>
            <pc:sldMk cId="2542913994" sldId="275"/>
            <ac:picMk id="24" creationId="{03E2FEF7-62F4-1A5E-FAC9-8C04D52DCDE2}"/>
          </ac:picMkLst>
        </pc:picChg>
      </pc:sldChg>
      <pc:sldChg chg="addSp delSp modSp add replId">
        <pc:chgData name="Ieva Jankeviciene" userId="S::53244@student.eadania.dk::39a05056-7ac9-4346-b4b7-eee2df84f590" providerId="AD" clId="Web-{401D8699-1699-FDE5-F3C8-4F949C14F1F2}" dt="2022-11-04T12:35:02.212" v="917"/>
        <pc:sldMkLst>
          <pc:docMk/>
          <pc:sldMk cId="1116429776" sldId="276"/>
        </pc:sldMkLst>
        <pc:spChg chg="del">
          <ac:chgData name="Ieva Jankeviciene" userId="S::53244@student.eadania.dk::39a05056-7ac9-4346-b4b7-eee2df84f590" providerId="AD" clId="Web-{401D8699-1699-FDE5-F3C8-4F949C14F1F2}" dt="2022-11-04T12:34:52.243" v="915"/>
          <ac:spMkLst>
            <pc:docMk/>
            <pc:sldMk cId="1116429776" sldId="276"/>
            <ac:spMk id="4" creationId="{5ED265DD-7A1F-F30F-7BDF-E696B4E59B81}"/>
          </ac:spMkLst>
        </pc:spChg>
        <pc:spChg chg="del">
          <ac:chgData name="Ieva Jankeviciene" userId="S::53244@student.eadania.dk::39a05056-7ac9-4346-b4b7-eee2df84f590" providerId="AD" clId="Web-{401D8699-1699-FDE5-F3C8-4F949C14F1F2}" dt="2022-11-04T12:35:01.087" v="916"/>
          <ac:spMkLst>
            <pc:docMk/>
            <pc:sldMk cId="1116429776" sldId="276"/>
            <ac:spMk id="5" creationId="{58F35850-CA4C-1F9C-E737-F1C254DD9D88}"/>
          </ac:spMkLst>
        </pc:spChg>
        <pc:grpChg chg="del">
          <ac:chgData name="Ieva Jankeviciene" userId="S::53244@student.eadania.dk::39a05056-7ac9-4346-b4b7-eee2df84f590" providerId="AD" clId="Web-{401D8699-1699-FDE5-F3C8-4F949C14F1F2}" dt="2022-11-04T12:01:40.767" v="686"/>
          <ac:grpSpMkLst>
            <pc:docMk/>
            <pc:sldMk cId="1116429776" sldId="276"/>
            <ac:grpSpMk id="15" creationId="{C646A69B-AAAE-C8CD-8E5B-219FCA9B3CBC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2:02:02.048" v="694"/>
          <ac:grpSpMkLst>
            <pc:docMk/>
            <pc:sldMk cId="1116429776" sldId="276"/>
            <ac:grpSpMk id="18" creationId="{6E0C66E7-9068-1CE3-33A0-B1B409EF030E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2:01:39.720" v="685"/>
          <ac:grpSpMkLst>
            <pc:docMk/>
            <pc:sldMk cId="1116429776" sldId="276"/>
            <ac:grpSpMk id="33" creationId="{5F2ED9D7-4B4F-FE46-2BF5-403C1D195BBB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2:01:38.548" v="684"/>
          <ac:grpSpMkLst>
            <pc:docMk/>
            <pc:sldMk cId="1116429776" sldId="276"/>
            <ac:grpSpMk id="34" creationId="{AF9462B9-7EA7-5BBC-40BF-842C5CF454BF}"/>
          </ac:grpSpMkLst>
        </pc:grpChg>
        <pc:grpChg chg="del">
          <ac:chgData name="Ieva Jankeviciene" userId="S::53244@student.eadania.dk::39a05056-7ac9-4346-b4b7-eee2df84f590" providerId="AD" clId="Web-{401D8699-1699-FDE5-F3C8-4F949C14F1F2}" dt="2022-11-04T12:02:01.017" v="693"/>
          <ac:grpSpMkLst>
            <pc:docMk/>
            <pc:sldMk cId="1116429776" sldId="276"/>
            <ac:grpSpMk id="38" creationId="{6ADA71D0-734E-2C48-D110-E29DBAC44229}"/>
          </ac:grpSpMkLst>
        </pc:grpChg>
        <pc:grpChg chg="add del">
          <ac:chgData name="Ieva Jankeviciene" userId="S::53244@student.eadania.dk::39a05056-7ac9-4346-b4b7-eee2df84f590" providerId="AD" clId="Web-{401D8699-1699-FDE5-F3C8-4F949C14F1F2}" dt="2022-11-04T12:35:02.212" v="917"/>
          <ac:grpSpMkLst>
            <pc:docMk/>
            <pc:sldMk cId="1116429776" sldId="276"/>
            <ac:grpSpMk id="42" creationId="{A9CA472D-4AA7-B882-D52D-FBE78505D055}"/>
          </ac:grpSpMkLst>
        </pc:grpChg>
        <pc:grpChg chg="add">
          <ac:chgData name="Ieva Jankeviciene" userId="S::53244@student.eadania.dk::39a05056-7ac9-4346-b4b7-eee2df84f590" providerId="AD" clId="Web-{401D8699-1699-FDE5-F3C8-4F949C14F1F2}" dt="2022-11-04T12:34:48.775" v="914"/>
          <ac:grpSpMkLst>
            <pc:docMk/>
            <pc:sldMk cId="1116429776" sldId="276"/>
            <ac:grpSpMk id="51" creationId="{46B7E92E-E7C6-7DD0-3B39-6E4EA31310EA}"/>
          </ac:grpSpMkLst>
        </pc:grpChg>
        <pc:picChg chg="mod">
          <ac:chgData name="Ieva Jankeviciene" userId="S::53244@student.eadania.dk::39a05056-7ac9-4346-b4b7-eee2df84f590" providerId="AD" clId="Web-{401D8699-1699-FDE5-F3C8-4F949C14F1F2}" dt="2022-11-04T12:01:57.595" v="691" actId="1076"/>
          <ac:picMkLst>
            <pc:docMk/>
            <pc:sldMk cId="1116429776" sldId="276"/>
            <ac:picMk id="21" creationId="{5AB90F59-816A-F818-8440-A4441324E0E1}"/>
          </ac:picMkLst>
        </pc:picChg>
        <pc:picChg chg="mod">
          <ac:chgData name="Ieva Jankeviciene" userId="S::53244@student.eadania.dk::39a05056-7ac9-4346-b4b7-eee2df84f590" providerId="AD" clId="Web-{401D8699-1699-FDE5-F3C8-4F949C14F1F2}" dt="2022-11-04T12:01:59.829" v="692" actId="1076"/>
          <ac:picMkLst>
            <pc:docMk/>
            <pc:sldMk cId="1116429776" sldId="276"/>
            <ac:picMk id="22" creationId="{891EBF64-DDB4-D4F8-73CE-890F80756750}"/>
          </ac:picMkLst>
        </pc:picChg>
        <pc:picChg chg="del">
          <ac:chgData name="Ieva Jankeviciene" userId="S::53244@student.eadania.dk::39a05056-7ac9-4346-b4b7-eee2df84f590" providerId="AD" clId="Web-{401D8699-1699-FDE5-F3C8-4F949C14F1F2}" dt="2022-11-04T12:01:36.126" v="682"/>
          <ac:picMkLst>
            <pc:docMk/>
            <pc:sldMk cId="1116429776" sldId="276"/>
            <ac:picMk id="23" creationId="{4028789E-5DE9-E662-1F49-25AB71E3279A}"/>
          </ac:picMkLst>
        </pc:picChg>
        <pc:picChg chg="del">
          <ac:chgData name="Ieva Jankeviciene" userId="S::53244@student.eadania.dk::39a05056-7ac9-4346-b4b7-eee2df84f590" providerId="AD" clId="Web-{401D8699-1699-FDE5-F3C8-4F949C14F1F2}" dt="2022-11-04T12:01:37.048" v="683"/>
          <ac:picMkLst>
            <pc:docMk/>
            <pc:sldMk cId="1116429776" sldId="276"/>
            <ac:picMk id="24" creationId="{03E2FEF7-62F4-1A5E-FAC9-8C04D52DCDE2}"/>
          </ac:picMkLst>
        </pc:picChg>
      </pc:sldChg>
      <pc:sldChg chg="delSp modSp add ord replId">
        <pc:chgData name="Ieva Jankeviciene" userId="S::53244@student.eadania.dk::39a05056-7ac9-4346-b4b7-eee2df84f590" providerId="AD" clId="Web-{401D8699-1699-FDE5-F3C8-4F949C14F1F2}" dt="2022-11-04T13:17:49.352" v="1041" actId="1076"/>
        <pc:sldMkLst>
          <pc:docMk/>
          <pc:sldMk cId="1171135627" sldId="277"/>
        </pc:sldMkLst>
        <pc:spChg chg="mod">
          <ac:chgData name="Ieva Jankeviciene" userId="S::53244@student.eadania.dk::39a05056-7ac9-4346-b4b7-eee2df84f590" providerId="AD" clId="Web-{401D8699-1699-FDE5-F3C8-4F949C14F1F2}" dt="2022-11-04T13:17:49.352" v="1041" actId="1076"/>
          <ac:spMkLst>
            <pc:docMk/>
            <pc:sldMk cId="1171135627" sldId="277"/>
            <ac:spMk id="4" creationId="{E5264FA4-6AD1-B114-634E-7460B9EB451A}"/>
          </ac:spMkLst>
        </pc:spChg>
        <pc:spChg chg="del">
          <ac:chgData name="Ieva Jankeviciene" userId="S::53244@student.eadania.dk::39a05056-7ac9-4346-b4b7-eee2df84f590" providerId="AD" clId="Web-{401D8699-1699-FDE5-F3C8-4F949C14F1F2}" dt="2022-11-04T12:38:22.605" v="935"/>
          <ac:spMkLst>
            <pc:docMk/>
            <pc:sldMk cId="1171135627" sldId="277"/>
            <ac:spMk id="7" creationId="{9A05C9AF-2AEF-DBF2-C84E-69373B1F377C}"/>
          </ac:spMkLst>
        </pc:spChg>
        <pc:spChg chg="del">
          <ac:chgData name="Ieva Jankeviciene" userId="S::53244@student.eadania.dk::39a05056-7ac9-4346-b4b7-eee2df84f590" providerId="AD" clId="Web-{401D8699-1699-FDE5-F3C8-4F949C14F1F2}" dt="2022-11-04T12:38:20.340" v="934"/>
          <ac:spMkLst>
            <pc:docMk/>
            <pc:sldMk cId="1171135627" sldId="277"/>
            <ac:spMk id="8" creationId="{39088936-674B-429B-D0E4-C5D7F6FA927B}"/>
          </ac:spMkLst>
        </pc:spChg>
        <pc:spChg chg="del">
          <ac:chgData name="Ieva Jankeviciene" userId="S::53244@student.eadania.dk::39a05056-7ac9-4346-b4b7-eee2df84f590" providerId="AD" clId="Web-{401D8699-1699-FDE5-F3C8-4F949C14F1F2}" dt="2022-11-04T12:38:24.449" v="936"/>
          <ac:spMkLst>
            <pc:docMk/>
            <pc:sldMk cId="1171135627" sldId="277"/>
            <ac:spMk id="9" creationId="{26645B03-319C-80D4-D7A5-5D9977C1C816}"/>
          </ac:spMkLst>
        </pc:spChg>
        <pc:picChg chg="mod modCrop">
          <ac:chgData name="Ieva Jankeviciene" userId="S::53244@student.eadania.dk::39a05056-7ac9-4346-b4b7-eee2df84f590" providerId="AD" clId="Web-{401D8699-1699-FDE5-F3C8-4F949C14F1F2}" dt="2022-11-04T13:17:38.649" v="1040" actId="1076"/>
          <ac:picMkLst>
            <pc:docMk/>
            <pc:sldMk cId="1171135627" sldId="277"/>
            <ac:picMk id="3" creationId="{859D6BF5-C05F-2DDE-2D4C-271BF570480C}"/>
          </ac:picMkLst>
        </pc:picChg>
      </pc:sldChg>
      <pc:sldChg chg="addSp delSp modSp add ord replId">
        <pc:chgData name="Ieva Jankeviciene" userId="S::53244@student.eadania.dk::39a05056-7ac9-4346-b4b7-eee2df84f590" providerId="AD" clId="Web-{401D8699-1699-FDE5-F3C8-4F949C14F1F2}" dt="2022-11-04T12:45:09.016" v="1000" actId="14100"/>
        <pc:sldMkLst>
          <pc:docMk/>
          <pc:sldMk cId="1621586616" sldId="278"/>
        </pc:sldMkLst>
        <pc:spChg chg="del mod">
          <ac:chgData name="Ieva Jankeviciene" userId="S::53244@student.eadania.dk::39a05056-7ac9-4346-b4b7-eee2df84f590" providerId="AD" clId="Web-{401D8699-1699-FDE5-F3C8-4F949C14F1F2}" dt="2022-11-04T12:39:09.590" v="948"/>
          <ac:spMkLst>
            <pc:docMk/>
            <pc:sldMk cId="1621586616" sldId="278"/>
            <ac:spMk id="7" creationId="{9A05C9AF-2AEF-DBF2-C84E-69373B1F377C}"/>
          </ac:spMkLst>
        </pc:spChg>
        <pc:spChg chg="mod">
          <ac:chgData name="Ieva Jankeviciene" userId="S::53244@student.eadania.dk::39a05056-7ac9-4346-b4b7-eee2df84f590" providerId="AD" clId="Web-{401D8699-1699-FDE5-F3C8-4F949C14F1F2}" dt="2022-11-04T12:40:01.341" v="964" actId="14100"/>
          <ac:spMkLst>
            <pc:docMk/>
            <pc:sldMk cId="1621586616" sldId="278"/>
            <ac:spMk id="8" creationId="{39088936-674B-429B-D0E4-C5D7F6FA927B}"/>
          </ac:spMkLst>
        </pc:spChg>
        <pc:spChg chg="del">
          <ac:chgData name="Ieva Jankeviciene" userId="S::53244@student.eadania.dk::39a05056-7ac9-4346-b4b7-eee2df84f590" providerId="AD" clId="Web-{401D8699-1699-FDE5-F3C8-4F949C14F1F2}" dt="2022-11-04T12:39:11.075" v="949"/>
          <ac:spMkLst>
            <pc:docMk/>
            <pc:sldMk cId="1621586616" sldId="278"/>
            <ac:spMk id="9" creationId="{26645B03-319C-80D4-D7A5-5D9977C1C816}"/>
          </ac:spMkLst>
        </pc:spChg>
        <pc:picChg chg="del">
          <ac:chgData name="Ieva Jankeviciene" userId="S::53244@student.eadania.dk::39a05056-7ac9-4346-b4b7-eee2df84f590" providerId="AD" clId="Web-{401D8699-1699-FDE5-F3C8-4F949C14F1F2}" dt="2022-11-04T12:39:15.668" v="951"/>
          <ac:picMkLst>
            <pc:docMk/>
            <pc:sldMk cId="1621586616" sldId="278"/>
            <ac:picMk id="3" creationId="{859D6BF5-C05F-2DDE-2D4C-271BF570480C}"/>
          </ac:picMkLst>
        </pc:picChg>
        <pc:picChg chg="add mod modCrop">
          <ac:chgData name="Ieva Jankeviciene" userId="S::53244@student.eadania.dk::39a05056-7ac9-4346-b4b7-eee2df84f590" providerId="AD" clId="Web-{401D8699-1699-FDE5-F3C8-4F949C14F1F2}" dt="2022-11-04T12:45:09.016" v="1000" actId="14100"/>
          <ac:picMkLst>
            <pc:docMk/>
            <pc:sldMk cId="1621586616" sldId="278"/>
            <ac:picMk id="5" creationId="{589BA567-3468-E60C-FC75-73DBB0519B59}"/>
          </ac:picMkLst>
        </pc:picChg>
      </pc:sldChg>
      <pc:sldChg chg="addSp delSp modSp add replId">
        <pc:chgData name="Ieva Jankeviciene" userId="S::53244@student.eadania.dk::39a05056-7ac9-4346-b4b7-eee2df84f590" providerId="AD" clId="Web-{401D8699-1699-FDE5-F3C8-4F949C14F1F2}" dt="2022-11-04T13:20:29.979" v="1049" actId="1076"/>
        <pc:sldMkLst>
          <pc:docMk/>
          <pc:sldMk cId="2081801553" sldId="279"/>
        </pc:sldMkLst>
        <pc:spChg chg="mod">
          <ac:chgData name="Ieva Jankeviciene" userId="S::53244@student.eadania.dk::39a05056-7ac9-4346-b4b7-eee2df84f590" providerId="AD" clId="Web-{401D8699-1699-FDE5-F3C8-4F949C14F1F2}" dt="2022-11-04T13:20:29.979" v="1049" actId="1076"/>
          <ac:spMkLst>
            <pc:docMk/>
            <pc:sldMk cId="2081801553" sldId="279"/>
            <ac:spMk id="2" creationId="{A87AAF86-022C-43AD-A718-956387CA7BB5}"/>
          </ac:spMkLst>
        </pc:spChg>
        <pc:spChg chg="del">
          <ac:chgData name="Ieva Jankeviciene" userId="S::53244@student.eadania.dk::39a05056-7ac9-4346-b4b7-eee2df84f590" providerId="AD" clId="Web-{401D8699-1699-FDE5-F3C8-4F949C14F1F2}" dt="2022-11-04T12:47:08.065" v="1006"/>
          <ac:spMkLst>
            <pc:docMk/>
            <pc:sldMk cId="2081801553" sldId="279"/>
            <ac:spMk id="4" creationId="{AE2ED1E7-1E4D-4E38-A0BC-006731512216}"/>
          </ac:spMkLst>
        </pc:spChg>
        <pc:picChg chg="add mod modCrop">
          <ac:chgData name="Ieva Jankeviciene" userId="S::53244@student.eadania.dk::39a05056-7ac9-4346-b4b7-eee2df84f590" providerId="AD" clId="Web-{401D8699-1699-FDE5-F3C8-4F949C14F1F2}" dt="2022-11-04T13:16:10.476" v="1032"/>
          <ac:picMkLst>
            <pc:docMk/>
            <pc:sldMk cId="2081801553" sldId="279"/>
            <ac:picMk id="3" creationId="{6D1E82D6-173F-95EE-2098-568365DA6273}"/>
          </ac:picMkLst>
        </pc:picChg>
        <pc:picChg chg="del">
          <ac:chgData name="Ieva Jankeviciene" userId="S::53244@student.eadania.dk::39a05056-7ac9-4346-b4b7-eee2df84f590" providerId="AD" clId="Web-{401D8699-1699-FDE5-F3C8-4F949C14F1F2}" dt="2022-11-04T12:47:03.033" v="1005"/>
          <ac:picMkLst>
            <pc:docMk/>
            <pc:sldMk cId="2081801553" sldId="279"/>
            <ac:picMk id="5" creationId="{E4F7B683-9DD7-AD85-D28E-3E2751E828F1}"/>
          </ac:picMkLst>
        </pc:picChg>
      </pc:sldChg>
    </pc:docChg>
  </pc:docChgLst>
  <pc:docChgLst>
    <pc:chgData name="Cecilie Holmgaard Bang" userId="S::54570@student.eadania.dk::47f61075-79ba-404b-8544-c1937acfc697" providerId="AD" clId="Web-{B7282029-6EC4-D552-FB35-5D70859800C0}"/>
    <pc:docChg chg="modSld">
      <pc:chgData name="Cecilie Holmgaard Bang" userId="S::54570@student.eadania.dk::47f61075-79ba-404b-8544-c1937acfc697" providerId="AD" clId="Web-{B7282029-6EC4-D552-FB35-5D70859800C0}" dt="2022-11-06T19:32:22.092" v="7"/>
      <pc:docMkLst>
        <pc:docMk/>
      </pc:docMkLst>
      <pc:sldChg chg="addSp delSp modSp">
        <pc:chgData name="Cecilie Holmgaard Bang" userId="S::54570@student.eadania.dk::47f61075-79ba-404b-8544-c1937acfc697" providerId="AD" clId="Web-{B7282029-6EC4-D552-FB35-5D70859800C0}" dt="2022-11-06T19:32:22.092" v="7"/>
        <pc:sldMkLst>
          <pc:docMk/>
          <pc:sldMk cId="3391285938" sldId="260"/>
        </pc:sldMkLst>
        <pc:picChg chg="add mod">
          <ac:chgData name="Cecilie Holmgaard Bang" userId="S::54570@student.eadania.dk::47f61075-79ba-404b-8544-c1937acfc697" providerId="AD" clId="Web-{B7282029-6EC4-D552-FB35-5D70859800C0}" dt="2022-11-06T19:32:12.029" v="5" actId="1076"/>
          <ac:picMkLst>
            <pc:docMk/>
            <pc:sldMk cId="3391285938" sldId="260"/>
            <ac:picMk id="3" creationId="{4C02D0EC-5062-280C-F2DD-2FB7C6022E59}"/>
          </ac:picMkLst>
        </pc:picChg>
        <pc:picChg chg="del mod">
          <ac:chgData name="Cecilie Holmgaard Bang" userId="S::54570@student.eadania.dk::47f61075-79ba-404b-8544-c1937acfc697" providerId="AD" clId="Web-{B7282029-6EC4-D552-FB35-5D70859800C0}" dt="2022-11-06T19:32:22.092" v="7"/>
          <ac:picMkLst>
            <pc:docMk/>
            <pc:sldMk cId="3391285938" sldId="260"/>
            <ac:picMk id="21" creationId="{937882A4-3CB7-1E28-6402-2A7D8EE382D6}"/>
          </ac:picMkLst>
        </pc:picChg>
      </pc:sldChg>
    </pc:docChg>
  </pc:docChgLst>
  <pc:docChgLst>
    <pc:chgData name="Ieva Jankeviciene" userId="S::53244@student.eadania.dk::39a05056-7ac9-4346-b4b7-eee2df84f590" providerId="AD" clId="Web-{3D2FDEDA-CE48-5D1A-78DE-297D5FA3A223}"/>
    <pc:docChg chg="modSld">
      <pc:chgData name="Ieva Jankeviciene" userId="S::53244@student.eadania.dk::39a05056-7ac9-4346-b4b7-eee2df84f590" providerId="AD" clId="Web-{3D2FDEDA-CE48-5D1A-78DE-297D5FA3A223}" dt="2022-11-08T23:22:51.448" v="17" actId="20577"/>
      <pc:docMkLst>
        <pc:docMk/>
      </pc:docMkLst>
      <pc:sldChg chg="modSp">
        <pc:chgData name="Ieva Jankeviciene" userId="S::53244@student.eadania.dk::39a05056-7ac9-4346-b4b7-eee2df84f590" providerId="AD" clId="Web-{3D2FDEDA-CE48-5D1A-78DE-297D5FA3A223}" dt="2022-11-08T23:22:51.448" v="17" actId="20577"/>
        <pc:sldMkLst>
          <pc:docMk/>
          <pc:sldMk cId="288825156" sldId="263"/>
        </pc:sldMkLst>
        <pc:spChg chg="mod">
          <ac:chgData name="Ieva Jankeviciene" userId="S::53244@student.eadania.dk::39a05056-7ac9-4346-b4b7-eee2df84f590" providerId="AD" clId="Web-{3D2FDEDA-CE48-5D1A-78DE-297D5FA3A223}" dt="2022-11-08T23:22:51.448" v="17" actId="20577"/>
          <ac:spMkLst>
            <pc:docMk/>
            <pc:sldMk cId="288825156" sldId="263"/>
            <ac:spMk id="9" creationId="{26645B03-319C-80D4-D7A5-5D9977C1C816}"/>
          </ac:spMkLst>
        </pc:spChg>
      </pc:sldChg>
      <pc:sldChg chg="modSp">
        <pc:chgData name="Ieva Jankeviciene" userId="S::53244@student.eadania.dk::39a05056-7ac9-4346-b4b7-eee2df84f590" providerId="AD" clId="Web-{3D2FDEDA-CE48-5D1A-78DE-297D5FA3A223}" dt="2022-11-08T23:22:35.026" v="14" actId="20577"/>
        <pc:sldMkLst>
          <pc:docMk/>
          <pc:sldMk cId="1621586616" sldId="278"/>
        </pc:sldMkLst>
        <pc:spChg chg="mod">
          <ac:chgData name="Ieva Jankeviciene" userId="S::53244@student.eadania.dk::39a05056-7ac9-4346-b4b7-eee2df84f590" providerId="AD" clId="Web-{3D2FDEDA-CE48-5D1A-78DE-297D5FA3A223}" dt="2022-11-08T23:22:35.026" v="14" actId="20577"/>
          <ac:spMkLst>
            <pc:docMk/>
            <pc:sldMk cId="1621586616" sldId="278"/>
            <ac:spMk id="8" creationId="{39088936-674B-429B-D0E4-C5D7F6FA927B}"/>
          </ac:spMkLst>
        </pc:spChg>
      </pc:sldChg>
    </pc:docChg>
  </pc:docChgLst>
  <pc:docChgLst>
    <pc:chgData name="Ieva Jankeviciene" userId="S::53244@student.eadania.dk::39a05056-7ac9-4346-b4b7-eee2df84f590" providerId="AD" clId="Web-{60718C2C-3086-42F1-873C-01400F69C79B}"/>
    <pc:docChg chg="addSld modSld addMainMaster delMainMaster modMainMaster">
      <pc:chgData name="Ieva Jankeviciene" userId="S::53244@student.eadania.dk::39a05056-7ac9-4346-b4b7-eee2df84f590" providerId="AD" clId="Web-{60718C2C-3086-42F1-873C-01400F69C79B}" dt="2022-11-01T13:52:19.859" v="364" actId="1076"/>
      <pc:docMkLst>
        <pc:docMk/>
      </pc:docMkLst>
      <pc:sldChg chg="addSp delSp modSp mod setBg modClrScheme addAnim chgLayout">
        <pc:chgData name="Ieva Jankeviciene" userId="S::53244@student.eadania.dk::39a05056-7ac9-4346-b4b7-eee2df84f590" providerId="AD" clId="Web-{60718C2C-3086-42F1-873C-01400F69C79B}" dt="2022-11-01T13:48:53.605" v="345" actId="1076"/>
        <pc:sldMkLst>
          <pc:docMk/>
          <pc:sldMk cId="3424942676" sldId="256"/>
        </pc:sldMkLst>
        <pc:spChg chg="mod">
          <ac:chgData name="Ieva Jankeviciene" userId="S::53244@student.eadania.dk::39a05056-7ac9-4346-b4b7-eee2df84f590" providerId="AD" clId="Web-{60718C2C-3086-42F1-873C-01400F69C79B}" dt="2022-11-01T13:48:17.526" v="343" actId="20577"/>
          <ac:spMkLst>
            <pc:docMk/>
            <pc:sldMk cId="3424942676" sldId="256"/>
            <ac:spMk id="2" creationId="{00000000-0000-0000-0000-000000000000}"/>
          </ac:spMkLst>
        </pc:spChg>
        <pc:spChg chg="mod">
          <ac:chgData name="Ieva Jankeviciene" userId="S::53244@student.eadania.dk::39a05056-7ac9-4346-b4b7-eee2df84f590" providerId="AD" clId="Web-{60718C2C-3086-42F1-873C-01400F69C79B}" dt="2022-11-01T13:48:53.605" v="345" actId="1076"/>
          <ac:spMkLst>
            <pc:docMk/>
            <pc:sldMk cId="3424942676" sldId="256"/>
            <ac:spMk id="3" creationId="{00000000-0000-0000-0000-000000000000}"/>
          </ac:spMkLst>
        </pc:spChg>
        <pc:spChg chg="add del mod">
          <ac:chgData name="Ieva Jankeviciene" userId="S::53244@student.eadania.dk::39a05056-7ac9-4346-b4b7-eee2df84f590" providerId="AD" clId="Web-{60718C2C-3086-42F1-873C-01400F69C79B}" dt="2022-11-01T13:47:20.447" v="340"/>
          <ac:spMkLst>
            <pc:docMk/>
            <pc:sldMk cId="3424942676" sldId="256"/>
            <ac:spMk id="5" creationId="{7EC3CEFA-7FCC-57D2-E850-68499C26D061}"/>
          </ac:spMkLst>
        </pc:spChg>
        <pc:spChg chg="add del">
          <ac:chgData name="Ieva Jankeviciene" userId="S::53244@student.eadania.dk::39a05056-7ac9-4346-b4b7-eee2df84f590" providerId="AD" clId="Web-{60718C2C-3086-42F1-873C-01400F69C79B}" dt="2022-11-01T09:04:16.440" v="73"/>
          <ac:spMkLst>
            <pc:docMk/>
            <pc:sldMk cId="3424942676" sldId="256"/>
            <ac:spMk id="9" creationId="{9B37791B-B040-4694-BFDC-8DD132D86E8E}"/>
          </ac:spMkLst>
        </pc:spChg>
        <pc:spChg chg="add">
          <ac:chgData name="Ieva Jankeviciene" userId="S::53244@student.eadania.dk::39a05056-7ac9-4346-b4b7-eee2df84f590" providerId="AD" clId="Web-{60718C2C-3086-42F1-873C-01400F69C79B}" dt="2022-11-01T09:04:16.440" v="73"/>
          <ac:spMkLst>
            <pc:docMk/>
            <pc:sldMk cId="3424942676" sldId="256"/>
            <ac:spMk id="18" creationId="{E20BB609-EF92-42DB-836C-0699A590B5CF}"/>
          </ac:spMkLst>
        </pc:spChg>
        <pc:spChg chg="add">
          <ac:chgData name="Ieva Jankeviciene" userId="S::53244@student.eadania.dk::39a05056-7ac9-4346-b4b7-eee2df84f590" providerId="AD" clId="Web-{60718C2C-3086-42F1-873C-01400F69C79B}" dt="2022-11-01T09:04:16.440" v="73"/>
          <ac:spMkLst>
            <pc:docMk/>
            <pc:sldMk cId="3424942676" sldId="256"/>
            <ac:spMk id="20" creationId="{40FA88D0-E295-4CF3-934C-6423EACEB025}"/>
          </ac:spMkLst>
        </pc:spChg>
        <pc:grpChg chg="add del">
          <ac:chgData name="Ieva Jankeviciene" userId="S::53244@student.eadania.dk::39a05056-7ac9-4346-b4b7-eee2df84f590" providerId="AD" clId="Web-{60718C2C-3086-42F1-873C-01400F69C79B}" dt="2022-11-01T09:04:16.440" v="73"/>
          <ac:grpSpMkLst>
            <pc:docMk/>
            <pc:sldMk cId="3424942676" sldId="256"/>
            <ac:grpSpMk id="11" creationId="{564DEED3-BC52-4F15-8426-D33275CB0111}"/>
          </ac:grpSpMkLst>
        </pc:grpChg>
        <pc:picChg chg="add del">
          <ac:chgData name="Ieva Jankeviciene" userId="S::53244@student.eadania.dk::39a05056-7ac9-4346-b4b7-eee2df84f590" providerId="AD" clId="Web-{60718C2C-3086-42F1-873C-01400F69C79B}" dt="2022-11-01T09:00:27.413" v="1"/>
          <ac:picMkLst>
            <pc:docMk/>
            <pc:sldMk cId="3424942676" sldId="256"/>
            <ac:picMk id="4" creationId="{8510D241-660A-71FE-8649-640D692B1420}"/>
          </ac:picMkLst>
        </pc:picChg>
        <pc:picChg chg="add mod">
          <ac:chgData name="Ieva Jankeviciene" userId="S::53244@student.eadania.dk::39a05056-7ac9-4346-b4b7-eee2df84f590" providerId="AD" clId="Web-{60718C2C-3086-42F1-873C-01400F69C79B}" dt="2022-11-01T13:48:46.481" v="344" actId="1076"/>
          <ac:picMkLst>
            <pc:docMk/>
            <pc:sldMk cId="3424942676" sldId="256"/>
            <ac:picMk id="15" creationId="{E3317D23-E2B9-4727-4672-A4C2128BC788}"/>
          </ac:picMkLst>
        </pc:picChg>
        <pc:cxnChg chg="add">
          <ac:chgData name="Ieva Jankeviciene" userId="S::53244@student.eadania.dk::39a05056-7ac9-4346-b4b7-eee2df84f590" providerId="AD" clId="Web-{60718C2C-3086-42F1-873C-01400F69C79B}" dt="2022-11-01T09:04:16.440" v="73"/>
          <ac:cxnSpMkLst>
            <pc:docMk/>
            <pc:sldMk cId="3424942676" sldId="256"/>
            <ac:cxnSpMk id="22" creationId="{8F4E56A8-93D5-4BE3-AE61-84677331AD07}"/>
          </ac:cxnSpMkLst>
        </pc:cxnChg>
        <pc:cxnChg chg="add">
          <ac:chgData name="Ieva Jankeviciene" userId="S::53244@student.eadania.dk::39a05056-7ac9-4346-b4b7-eee2df84f590" providerId="AD" clId="Web-{60718C2C-3086-42F1-873C-01400F69C79B}" dt="2022-11-01T09:04:16.440" v="73"/>
          <ac:cxnSpMkLst>
            <pc:docMk/>
            <pc:sldMk cId="3424942676" sldId="256"/>
            <ac:cxnSpMk id="24" creationId="{BD492A0C-1773-477B-83B5-C707CB057709}"/>
          </ac:cxnSpMkLst>
        </pc:cxnChg>
      </pc:sldChg>
      <pc:sldChg chg="addSp delSp modSp new mod setBg modClrScheme addAnim delDesignElem chgLayout">
        <pc:chgData name="Ieva Jankeviciene" userId="S::53244@student.eadania.dk::39a05056-7ac9-4346-b4b7-eee2df84f590" providerId="AD" clId="Web-{60718C2C-3086-42F1-873C-01400F69C79B}" dt="2022-11-01T13:52:19.859" v="364" actId="1076"/>
        <pc:sldMkLst>
          <pc:docMk/>
          <pc:sldMk cId="2783400375" sldId="257"/>
        </pc:sldMkLst>
        <pc:spChg chg="mod ord">
          <ac:chgData name="Ieva Jankeviciene" userId="S::53244@student.eadania.dk::39a05056-7ac9-4346-b4b7-eee2df84f590" providerId="AD" clId="Web-{60718C2C-3086-42F1-873C-01400F69C79B}" dt="2022-11-01T13:49:18.621" v="348" actId="20577"/>
          <ac:spMkLst>
            <pc:docMk/>
            <pc:sldMk cId="2783400375" sldId="257"/>
            <ac:spMk id="2" creationId="{A87AAF86-022C-43AD-A718-956387CA7BB5}"/>
          </ac:spMkLst>
        </pc:spChg>
        <pc:spChg chg="del mod">
          <ac:chgData name="Ieva Jankeviciene" userId="S::53244@student.eadania.dk::39a05056-7ac9-4346-b4b7-eee2df84f590" providerId="AD" clId="Web-{60718C2C-3086-42F1-873C-01400F69C79B}" dt="2022-11-01T09:07:17.765" v="102"/>
          <ac:spMkLst>
            <pc:docMk/>
            <pc:sldMk cId="2783400375" sldId="257"/>
            <ac:spMk id="3" creationId="{CA52576E-DC99-68AB-CD44-310E889CFB80}"/>
          </ac:spMkLst>
        </pc:spChg>
        <pc:spChg chg="add mod">
          <ac:chgData name="Ieva Jankeviciene" userId="S::53244@student.eadania.dk::39a05056-7ac9-4346-b4b7-eee2df84f590" providerId="AD" clId="Web-{60718C2C-3086-42F1-873C-01400F69C79B}" dt="2022-11-01T13:52:19.859" v="364" actId="1076"/>
          <ac:spMkLst>
            <pc:docMk/>
            <pc:sldMk cId="2783400375" sldId="257"/>
            <ac:spMk id="4" creationId="{0799C829-E6E6-88B1-986E-1A06B7B5FFA1}"/>
          </ac:spMkLst>
        </pc:spChg>
        <pc:spChg chg="add mod">
          <ac:chgData name="Ieva Jankeviciene" userId="S::53244@student.eadania.dk::39a05056-7ac9-4346-b4b7-eee2df84f590" providerId="AD" clId="Web-{60718C2C-3086-42F1-873C-01400F69C79B}" dt="2022-11-01T13:46:17.695" v="337" actId="20577"/>
          <ac:spMkLst>
            <pc:docMk/>
            <pc:sldMk cId="2783400375" sldId="257"/>
            <ac:spMk id="6" creationId="{C4C3C8C8-30F2-74BF-4542-E70ED5008A04}"/>
          </ac:spMkLst>
        </pc:spChg>
        <pc:spChg chg="add del">
          <ac:chgData name="Ieva Jankeviciene" userId="S::53244@student.eadania.dk::39a05056-7ac9-4346-b4b7-eee2df84f590" providerId="AD" clId="Web-{60718C2C-3086-42F1-873C-01400F69C79B}" dt="2022-11-01T09:08:23.780" v="111"/>
          <ac:spMkLst>
            <pc:docMk/>
            <pc:sldMk cId="2783400375" sldId="257"/>
            <ac:spMk id="17" creationId="{B6D694DB-A3FC-4F14-A225-17BEBA4416DA}"/>
          </ac:spMkLst>
        </pc:spChg>
        <pc:spChg chg="add del">
          <ac:chgData name="Ieva Jankeviciene" userId="S::53244@student.eadania.dk::39a05056-7ac9-4346-b4b7-eee2df84f590" providerId="AD" clId="Web-{60718C2C-3086-42F1-873C-01400F69C79B}" dt="2022-11-01T09:08:23.780" v="111"/>
          <ac:spMkLst>
            <pc:docMk/>
            <pc:sldMk cId="2783400375" sldId="257"/>
            <ac:spMk id="19" creationId="{2F45987A-3A2E-45FE-947D-464BBA890C71}"/>
          </ac:spMkLst>
        </pc:spChg>
        <pc:spChg chg="add del">
          <ac:chgData name="Ieva Jankeviciene" userId="S::53244@student.eadania.dk::39a05056-7ac9-4346-b4b7-eee2df84f590" providerId="AD" clId="Web-{60718C2C-3086-42F1-873C-01400F69C79B}" dt="2022-11-01T13:45:00.803" v="331"/>
          <ac:spMkLst>
            <pc:docMk/>
            <pc:sldMk cId="2783400375" sldId="257"/>
            <ac:spMk id="36" creationId="{E20BB609-EF92-42DB-836C-0699A590B5CF}"/>
          </ac:spMkLst>
        </pc:spChg>
        <pc:spChg chg="add del">
          <ac:chgData name="Ieva Jankeviciene" userId="S::53244@student.eadania.dk::39a05056-7ac9-4346-b4b7-eee2df84f590" providerId="AD" clId="Web-{60718C2C-3086-42F1-873C-01400F69C79B}" dt="2022-11-01T13:45:00.803" v="331"/>
          <ac:spMkLst>
            <pc:docMk/>
            <pc:sldMk cId="2783400375" sldId="257"/>
            <ac:spMk id="38" creationId="{40FA88D0-E295-4CF3-934C-6423EACEB025}"/>
          </ac:spMkLst>
        </pc:spChg>
        <pc:picChg chg="add del mod">
          <ac:chgData name="Ieva Jankeviciene" userId="S::53244@student.eadania.dk::39a05056-7ac9-4346-b4b7-eee2df84f590" providerId="AD" clId="Web-{60718C2C-3086-42F1-873C-01400F69C79B}" dt="2022-11-01T13:43:25.551" v="327"/>
          <ac:picMkLst>
            <pc:docMk/>
            <pc:sldMk cId="2783400375" sldId="257"/>
            <ac:picMk id="5" creationId="{50FBD954-10CE-8402-2522-793E8FC257BA}"/>
          </ac:picMkLst>
        </pc:picChg>
        <pc:cxnChg chg="add del">
          <ac:chgData name="Ieva Jankeviciene" userId="S::53244@student.eadania.dk::39a05056-7ac9-4346-b4b7-eee2df84f590" providerId="AD" clId="Web-{60718C2C-3086-42F1-873C-01400F69C79B}" dt="2022-11-01T09:08:23.780" v="111"/>
          <ac:cxnSpMkLst>
            <pc:docMk/>
            <pc:sldMk cId="2783400375" sldId="257"/>
            <ac:cxnSpMk id="9" creationId="{108D74AC-B125-4E11-BA53-E9E383966DF8}"/>
          </ac:cxnSpMkLst>
        </pc:cxnChg>
        <pc:cxnChg chg="add del">
          <ac:chgData name="Ieva Jankeviciene" userId="S::53244@student.eadania.dk::39a05056-7ac9-4346-b4b7-eee2df84f590" providerId="AD" clId="Web-{60718C2C-3086-42F1-873C-01400F69C79B}" dt="2022-11-01T09:08:23.780" v="111"/>
          <ac:cxnSpMkLst>
            <pc:docMk/>
            <pc:sldMk cId="2783400375" sldId="257"/>
            <ac:cxnSpMk id="11" creationId="{9DC76EBE-FB9D-4054-B5D8-19E3EAFE40B2}"/>
          </ac:cxnSpMkLst>
        </pc:cxnChg>
        <pc:cxnChg chg="add del">
          <ac:chgData name="Ieva Jankeviciene" userId="S::53244@student.eadania.dk::39a05056-7ac9-4346-b4b7-eee2df84f590" providerId="AD" clId="Web-{60718C2C-3086-42F1-873C-01400F69C79B}" dt="2022-11-01T09:08:23.780" v="111"/>
          <ac:cxnSpMkLst>
            <pc:docMk/>
            <pc:sldMk cId="2783400375" sldId="257"/>
            <ac:cxnSpMk id="13" creationId="{E48FA233-30DB-4D0A-BF51-78D03F79F247}"/>
          </ac:cxnSpMkLst>
        </pc:cxnChg>
        <pc:cxnChg chg="add del">
          <ac:chgData name="Ieva Jankeviciene" userId="S::53244@student.eadania.dk::39a05056-7ac9-4346-b4b7-eee2df84f590" providerId="AD" clId="Web-{60718C2C-3086-42F1-873C-01400F69C79B}" dt="2022-11-01T09:08:23.780" v="111"/>
          <ac:cxnSpMkLst>
            <pc:docMk/>
            <pc:sldMk cId="2783400375" sldId="257"/>
            <ac:cxnSpMk id="15" creationId="{A2EFA84C-D756-4DC7-AA46-68D776F37FA4}"/>
          </ac:cxnSpMkLst>
        </pc:cxnChg>
        <pc:cxnChg chg="add del">
          <ac:chgData name="Ieva Jankeviciene" userId="S::53244@student.eadania.dk::39a05056-7ac9-4346-b4b7-eee2df84f590" providerId="AD" clId="Web-{60718C2C-3086-42F1-873C-01400F69C79B}" dt="2022-11-01T09:08:23.780" v="111"/>
          <ac:cxnSpMkLst>
            <pc:docMk/>
            <pc:sldMk cId="2783400375" sldId="257"/>
            <ac:cxnSpMk id="21" creationId="{78779978-F1B9-4E8B-A4EF-28C72FBE5208}"/>
          </ac:cxnSpMkLst>
        </pc:cxnChg>
        <pc:cxnChg chg="add del">
          <ac:chgData name="Ieva Jankeviciene" userId="S::53244@student.eadania.dk::39a05056-7ac9-4346-b4b7-eee2df84f590" providerId="AD" clId="Web-{60718C2C-3086-42F1-873C-01400F69C79B}" dt="2022-11-01T09:08:23.780" v="111"/>
          <ac:cxnSpMkLst>
            <pc:docMk/>
            <pc:sldMk cId="2783400375" sldId="257"/>
            <ac:cxnSpMk id="23" creationId="{3CC36E61-C478-4C2F-846E-EBA0DF57DA0C}"/>
          </ac:cxnSpMkLst>
        </pc:cxnChg>
        <pc:cxnChg chg="add del">
          <ac:chgData name="Ieva Jankeviciene" userId="S::53244@student.eadania.dk::39a05056-7ac9-4346-b4b7-eee2df84f590" providerId="AD" clId="Web-{60718C2C-3086-42F1-873C-01400F69C79B}" dt="2022-11-01T13:45:00.803" v="331"/>
          <ac:cxnSpMkLst>
            <pc:docMk/>
            <pc:sldMk cId="2783400375" sldId="257"/>
            <ac:cxnSpMk id="28" creationId="{108D74AC-B125-4E11-BA53-E9E383966DF8}"/>
          </ac:cxnSpMkLst>
        </pc:cxnChg>
        <pc:cxnChg chg="add del">
          <ac:chgData name="Ieva Jankeviciene" userId="S::53244@student.eadania.dk::39a05056-7ac9-4346-b4b7-eee2df84f590" providerId="AD" clId="Web-{60718C2C-3086-42F1-873C-01400F69C79B}" dt="2022-11-01T13:45:00.803" v="331"/>
          <ac:cxnSpMkLst>
            <pc:docMk/>
            <pc:sldMk cId="2783400375" sldId="257"/>
            <ac:cxnSpMk id="30" creationId="{9DC76EBE-FB9D-4054-B5D8-19E3EAFE40B2}"/>
          </ac:cxnSpMkLst>
        </pc:cxnChg>
        <pc:cxnChg chg="add del">
          <ac:chgData name="Ieva Jankeviciene" userId="S::53244@student.eadania.dk::39a05056-7ac9-4346-b4b7-eee2df84f590" providerId="AD" clId="Web-{60718C2C-3086-42F1-873C-01400F69C79B}" dt="2022-11-01T13:45:00.803" v="331"/>
          <ac:cxnSpMkLst>
            <pc:docMk/>
            <pc:sldMk cId="2783400375" sldId="257"/>
            <ac:cxnSpMk id="32" creationId="{E48FA233-30DB-4D0A-BF51-78D03F79F247}"/>
          </ac:cxnSpMkLst>
        </pc:cxnChg>
        <pc:cxnChg chg="add del">
          <ac:chgData name="Ieva Jankeviciene" userId="S::53244@student.eadania.dk::39a05056-7ac9-4346-b4b7-eee2df84f590" providerId="AD" clId="Web-{60718C2C-3086-42F1-873C-01400F69C79B}" dt="2022-11-01T13:45:00.803" v="331"/>
          <ac:cxnSpMkLst>
            <pc:docMk/>
            <pc:sldMk cId="2783400375" sldId="257"/>
            <ac:cxnSpMk id="34" creationId="{A2EFA84C-D756-4DC7-AA46-68D776F37FA4}"/>
          </ac:cxnSpMkLst>
        </pc:cxnChg>
        <pc:cxnChg chg="add del">
          <ac:chgData name="Ieva Jankeviciene" userId="S::53244@student.eadania.dk::39a05056-7ac9-4346-b4b7-eee2df84f590" providerId="AD" clId="Web-{60718C2C-3086-42F1-873C-01400F69C79B}" dt="2022-11-01T13:45:00.803" v="331"/>
          <ac:cxnSpMkLst>
            <pc:docMk/>
            <pc:sldMk cId="2783400375" sldId="257"/>
            <ac:cxnSpMk id="40" creationId="{8F4E56A8-93D5-4BE3-AE61-84677331AD07}"/>
          </ac:cxnSpMkLst>
        </pc:cxnChg>
        <pc:cxnChg chg="add del">
          <ac:chgData name="Ieva Jankeviciene" userId="S::53244@student.eadania.dk::39a05056-7ac9-4346-b4b7-eee2df84f590" providerId="AD" clId="Web-{60718C2C-3086-42F1-873C-01400F69C79B}" dt="2022-11-01T13:45:00.803" v="331"/>
          <ac:cxnSpMkLst>
            <pc:docMk/>
            <pc:sldMk cId="2783400375" sldId="257"/>
            <ac:cxnSpMk id="42" creationId="{BD492A0C-1773-477B-83B5-C707CB057709}"/>
          </ac:cxnSpMkLst>
        </pc:cxnChg>
      </pc:sldChg>
      <pc:sldMasterChg chg="del delSldLayout">
        <pc:chgData name="Ieva Jankeviciene" userId="S::53244@student.eadania.dk::39a05056-7ac9-4346-b4b7-eee2df84f590" providerId="AD" clId="Web-{60718C2C-3086-42F1-873C-01400F69C79B}" dt="2022-11-01T09:00:23.209" v="0"/>
        <pc:sldMasterMkLst>
          <pc:docMk/>
          <pc:sldMasterMk cId="450563959" sldId="2147483648"/>
        </pc:sldMasterMkLst>
        <pc:sldLayoutChg chg="del">
          <pc:chgData name="Ieva Jankeviciene" userId="S::53244@student.eadania.dk::39a05056-7ac9-4346-b4b7-eee2df84f590" providerId="AD" clId="Web-{60718C2C-3086-42F1-873C-01400F69C79B}" dt="2022-11-01T09:00:23.209" v="0"/>
          <pc:sldLayoutMkLst>
            <pc:docMk/>
            <pc:sldMasterMk cId="450563959" sldId="2147483648"/>
            <pc:sldLayoutMk cId="1161660118" sldId="2147483649"/>
          </pc:sldLayoutMkLst>
        </pc:sldLayoutChg>
        <pc:sldLayoutChg chg="del">
          <pc:chgData name="Ieva Jankeviciene" userId="S::53244@student.eadania.dk::39a05056-7ac9-4346-b4b7-eee2df84f590" providerId="AD" clId="Web-{60718C2C-3086-42F1-873C-01400F69C79B}" dt="2022-11-01T09:00:23.209" v="0"/>
          <pc:sldLayoutMkLst>
            <pc:docMk/>
            <pc:sldMasterMk cId="450563959" sldId="2147483648"/>
            <pc:sldLayoutMk cId="3657976120" sldId="2147483650"/>
          </pc:sldLayoutMkLst>
        </pc:sldLayoutChg>
        <pc:sldLayoutChg chg="del">
          <pc:chgData name="Ieva Jankeviciene" userId="S::53244@student.eadania.dk::39a05056-7ac9-4346-b4b7-eee2df84f590" providerId="AD" clId="Web-{60718C2C-3086-42F1-873C-01400F69C79B}" dt="2022-11-01T09:00:23.209" v="0"/>
          <pc:sldLayoutMkLst>
            <pc:docMk/>
            <pc:sldMasterMk cId="450563959" sldId="2147483648"/>
            <pc:sldLayoutMk cId="1013714516" sldId="2147483651"/>
          </pc:sldLayoutMkLst>
        </pc:sldLayoutChg>
        <pc:sldLayoutChg chg="del">
          <pc:chgData name="Ieva Jankeviciene" userId="S::53244@student.eadania.dk::39a05056-7ac9-4346-b4b7-eee2df84f590" providerId="AD" clId="Web-{60718C2C-3086-42F1-873C-01400F69C79B}" dt="2022-11-01T09:00:23.209" v="0"/>
          <pc:sldLayoutMkLst>
            <pc:docMk/>
            <pc:sldMasterMk cId="450563959" sldId="2147483648"/>
            <pc:sldLayoutMk cId="2771968318" sldId="2147483652"/>
          </pc:sldLayoutMkLst>
        </pc:sldLayoutChg>
        <pc:sldLayoutChg chg="del">
          <pc:chgData name="Ieva Jankeviciene" userId="S::53244@student.eadania.dk::39a05056-7ac9-4346-b4b7-eee2df84f590" providerId="AD" clId="Web-{60718C2C-3086-42F1-873C-01400F69C79B}" dt="2022-11-01T09:00:23.209" v="0"/>
          <pc:sldLayoutMkLst>
            <pc:docMk/>
            <pc:sldMasterMk cId="450563959" sldId="2147483648"/>
            <pc:sldLayoutMk cId="1786149928" sldId="2147483653"/>
          </pc:sldLayoutMkLst>
        </pc:sldLayoutChg>
        <pc:sldLayoutChg chg="del">
          <pc:chgData name="Ieva Jankeviciene" userId="S::53244@student.eadania.dk::39a05056-7ac9-4346-b4b7-eee2df84f590" providerId="AD" clId="Web-{60718C2C-3086-42F1-873C-01400F69C79B}" dt="2022-11-01T09:00:23.209" v="0"/>
          <pc:sldLayoutMkLst>
            <pc:docMk/>
            <pc:sldMasterMk cId="450563959" sldId="2147483648"/>
            <pc:sldLayoutMk cId="737749525" sldId="2147483654"/>
          </pc:sldLayoutMkLst>
        </pc:sldLayoutChg>
        <pc:sldLayoutChg chg="del">
          <pc:chgData name="Ieva Jankeviciene" userId="S::53244@student.eadania.dk::39a05056-7ac9-4346-b4b7-eee2df84f590" providerId="AD" clId="Web-{60718C2C-3086-42F1-873C-01400F69C79B}" dt="2022-11-01T09:00:23.209" v="0"/>
          <pc:sldLayoutMkLst>
            <pc:docMk/>
            <pc:sldMasterMk cId="450563959" sldId="2147483648"/>
            <pc:sldLayoutMk cId="525010303" sldId="2147483655"/>
          </pc:sldLayoutMkLst>
        </pc:sldLayoutChg>
        <pc:sldLayoutChg chg="del">
          <pc:chgData name="Ieva Jankeviciene" userId="S::53244@student.eadania.dk::39a05056-7ac9-4346-b4b7-eee2df84f590" providerId="AD" clId="Web-{60718C2C-3086-42F1-873C-01400F69C79B}" dt="2022-11-01T09:00:23.209" v="0"/>
          <pc:sldLayoutMkLst>
            <pc:docMk/>
            <pc:sldMasterMk cId="450563959" sldId="2147483648"/>
            <pc:sldLayoutMk cId="904532810" sldId="2147483656"/>
          </pc:sldLayoutMkLst>
        </pc:sldLayoutChg>
        <pc:sldLayoutChg chg="del">
          <pc:chgData name="Ieva Jankeviciene" userId="S::53244@student.eadania.dk::39a05056-7ac9-4346-b4b7-eee2df84f590" providerId="AD" clId="Web-{60718C2C-3086-42F1-873C-01400F69C79B}" dt="2022-11-01T09:00:23.209" v="0"/>
          <pc:sldLayoutMkLst>
            <pc:docMk/>
            <pc:sldMasterMk cId="450563959" sldId="2147483648"/>
            <pc:sldLayoutMk cId="2934600751" sldId="2147483657"/>
          </pc:sldLayoutMkLst>
        </pc:sldLayoutChg>
        <pc:sldLayoutChg chg="del">
          <pc:chgData name="Ieva Jankeviciene" userId="S::53244@student.eadania.dk::39a05056-7ac9-4346-b4b7-eee2df84f590" providerId="AD" clId="Web-{60718C2C-3086-42F1-873C-01400F69C79B}" dt="2022-11-01T09:00:23.209" v="0"/>
          <pc:sldLayoutMkLst>
            <pc:docMk/>
            <pc:sldMasterMk cId="450563959" sldId="2147483648"/>
            <pc:sldLayoutMk cId="3783993635" sldId="2147483658"/>
          </pc:sldLayoutMkLst>
        </pc:sldLayoutChg>
        <pc:sldLayoutChg chg="del">
          <pc:chgData name="Ieva Jankeviciene" userId="S::53244@student.eadania.dk::39a05056-7ac9-4346-b4b7-eee2df84f590" providerId="AD" clId="Web-{60718C2C-3086-42F1-873C-01400F69C79B}" dt="2022-11-01T09:00:23.209" v="0"/>
          <pc:sldLayoutMkLst>
            <pc:docMk/>
            <pc:sldMasterMk cId="450563959" sldId="2147483648"/>
            <pc:sldLayoutMk cId="133512830" sldId="2147483659"/>
          </pc:sldLayoutMkLst>
        </pc:sldLayoutChg>
      </pc:sldMasterChg>
      <pc:sldMasterChg chg="add del addSldLayout delSldLayout">
        <pc:chgData name="Ieva Jankeviciene" userId="S::53244@student.eadania.dk::39a05056-7ac9-4346-b4b7-eee2df84f590" providerId="AD" clId="Web-{60718C2C-3086-42F1-873C-01400F69C79B}" dt="2022-11-01T09:04:16.440" v="73"/>
        <pc:sldMasterMkLst>
          <pc:docMk/>
          <pc:sldMasterMk cId="2749131733" sldId="2147483738"/>
        </pc:sldMasterMkLst>
        <pc:sldLayoutChg chg="add del">
          <pc:chgData name="Ieva Jankeviciene" userId="S::53244@student.eadania.dk::39a05056-7ac9-4346-b4b7-eee2df84f590" providerId="AD" clId="Web-{60718C2C-3086-42F1-873C-01400F69C79B}" dt="2022-11-01T09:04:16.440" v="73"/>
          <pc:sldLayoutMkLst>
            <pc:docMk/>
            <pc:sldMasterMk cId="2749131733" sldId="2147483738"/>
            <pc:sldLayoutMk cId="2675402223" sldId="2147483727"/>
          </pc:sldLayoutMkLst>
        </pc:sldLayoutChg>
        <pc:sldLayoutChg chg="add del">
          <pc:chgData name="Ieva Jankeviciene" userId="S::53244@student.eadania.dk::39a05056-7ac9-4346-b4b7-eee2df84f590" providerId="AD" clId="Web-{60718C2C-3086-42F1-873C-01400F69C79B}" dt="2022-11-01T09:04:16.440" v="73"/>
          <pc:sldLayoutMkLst>
            <pc:docMk/>
            <pc:sldMasterMk cId="2749131733" sldId="2147483738"/>
            <pc:sldLayoutMk cId="616270546" sldId="2147483728"/>
          </pc:sldLayoutMkLst>
        </pc:sldLayoutChg>
        <pc:sldLayoutChg chg="add del">
          <pc:chgData name="Ieva Jankeviciene" userId="S::53244@student.eadania.dk::39a05056-7ac9-4346-b4b7-eee2df84f590" providerId="AD" clId="Web-{60718C2C-3086-42F1-873C-01400F69C79B}" dt="2022-11-01T09:04:16.440" v="73"/>
          <pc:sldLayoutMkLst>
            <pc:docMk/>
            <pc:sldMasterMk cId="2749131733" sldId="2147483738"/>
            <pc:sldLayoutMk cId="2517660501" sldId="2147483729"/>
          </pc:sldLayoutMkLst>
        </pc:sldLayoutChg>
        <pc:sldLayoutChg chg="add del">
          <pc:chgData name="Ieva Jankeviciene" userId="S::53244@student.eadania.dk::39a05056-7ac9-4346-b4b7-eee2df84f590" providerId="AD" clId="Web-{60718C2C-3086-42F1-873C-01400F69C79B}" dt="2022-11-01T09:04:16.440" v="73"/>
          <pc:sldLayoutMkLst>
            <pc:docMk/>
            <pc:sldMasterMk cId="2749131733" sldId="2147483738"/>
            <pc:sldLayoutMk cId="336672963" sldId="2147483730"/>
          </pc:sldLayoutMkLst>
        </pc:sldLayoutChg>
        <pc:sldLayoutChg chg="add del">
          <pc:chgData name="Ieva Jankeviciene" userId="S::53244@student.eadania.dk::39a05056-7ac9-4346-b4b7-eee2df84f590" providerId="AD" clId="Web-{60718C2C-3086-42F1-873C-01400F69C79B}" dt="2022-11-01T09:04:16.440" v="73"/>
          <pc:sldLayoutMkLst>
            <pc:docMk/>
            <pc:sldMasterMk cId="2749131733" sldId="2147483738"/>
            <pc:sldLayoutMk cId="1802802159" sldId="2147483731"/>
          </pc:sldLayoutMkLst>
        </pc:sldLayoutChg>
        <pc:sldLayoutChg chg="add del">
          <pc:chgData name="Ieva Jankeviciene" userId="S::53244@student.eadania.dk::39a05056-7ac9-4346-b4b7-eee2df84f590" providerId="AD" clId="Web-{60718C2C-3086-42F1-873C-01400F69C79B}" dt="2022-11-01T09:04:16.440" v="73"/>
          <pc:sldLayoutMkLst>
            <pc:docMk/>
            <pc:sldMasterMk cId="2749131733" sldId="2147483738"/>
            <pc:sldLayoutMk cId="415231118" sldId="2147483732"/>
          </pc:sldLayoutMkLst>
        </pc:sldLayoutChg>
        <pc:sldLayoutChg chg="add del">
          <pc:chgData name="Ieva Jankeviciene" userId="S::53244@student.eadania.dk::39a05056-7ac9-4346-b4b7-eee2df84f590" providerId="AD" clId="Web-{60718C2C-3086-42F1-873C-01400F69C79B}" dt="2022-11-01T09:04:16.440" v="73"/>
          <pc:sldLayoutMkLst>
            <pc:docMk/>
            <pc:sldMasterMk cId="2749131733" sldId="2147483738"/>
            <pc:sldLayoutMk cId="2765311944" sldId="2147483733"/>
          </pc:sldLayoutMkLst>
        </pc:sldLayoutChg>
        <pc:sldLayoutChg chg="add del">
          <pc:chgData name="Ieva Jankeviciene" userId="S::53244@student.eadania.dk::39a05056-7ac9-4346-b4b7-eee2df84f590" providerId="AD" clId="Web-{60718C2C-3086-42F1-873C-01400F69C79B}" dt="2022-11-01T09:04:16.440" v="73"/>
          <pc:sldLayoutMkLst>
            <pc:docMk/>
            <pc:sldMasterMk cId="2749131733" sldId="2147483738"/>
            <pc:sldLayoutMk cId="1964667802" sldId="2147483734"/>
          </pc:sldLayoutMkLst>
        </pc:sldLayoutChg>
        <pc:sldLayoutChg chg="add del">
          <pc:chgData name="Ieva Jankeviciene" userId="S::53244@student.eadania.dk::39a05056-7ac9-4346-b4b7-eee2df84f590" providerId="AD" clId="Web-{60718C2C-3086-42F1-873C-01400F69C79B}" dt="2022-11-01T09:04:16.440" v="73"/>
          <pc:sldLayoutMkLst>
            <pc:docMk/>
            <pc:sldMasterMk cId="2749131733" sldId="2147483738"/>
            <pc:sldLayoutMk cId="589647006" sldId="2147483735"/>
          </pc:sldLayoutMkLst>
        </pc:sldLayoutChg>
        <pc:sldLayoutChg chg="add del">
          <pc:chgData name="Ieva Jankeviciene" userId="S::53244@student.eadania.dk::39a05056-7ac9-4346-b4b7-eee2df84f590" providerId="AD" clId="Web-{60718C2C-3086-42F1-873C-01400F69C79B}" dt="2022-11-01T09:04:16.440" v="73"/>
          <pc:sldLayoutMkLst>
            <pc:docMk/>
            <pc:sldMasterMk cId="2749131733" sldId="2147483738"/>
            <pc:sldLayoutMk cId="28428376" sldId="2147483736"/>
          </pc:sldLayoutMkLst>
        </pc:sldLayoutChg>
        <pc:sldLayoutChg chg="add del">
          <pc:chgData name="Ieva Jankeviciene" userId="S::53244@student.eadania.dk::39a05056-7ac9-4346-b4b7-eee2df84f590" providerId="AD" clId="Web-{60718C2C-3086-42F1-873C-01400F69C79B}" dt="2022-11-01T09:04:16.440" v="73"/>
          <pc:sldLayoutMkLst>
            <pc:docMk/>
            <pc:sldMasterMk cId="2749131733" sldId="2147483738"/>
            <pc:sldLayoutMk cId="630579477" sldId="2147483737"/>
          </pc:sldLayoutMkLst>
        </pc:sldLayoutChg>
      </pc:sldMasterChg>
      <pc:sldMasterChg chg="add mod setBg addSldLayout modSldLayout">
        <pc:chgData name="Ieva Jankeviciene" userId="S::53244@student.eadania.dk::39a05056-7ac9-4346-b4b7-eee2df84f590" providerId="AD" clId="Web-{60718C2C-3086-42F1-873C-01400F69C79B}" dt="2022-11-01T13:44:51.787" v="330"/>
        <pc:sldMasterMkLst>
          <pc:docMk/>
          <pc:sldMasterMk cId="3826532088" sldId="2147483739"/>
        </pc:sldMasterMkLst>
        <pc:sldLayoutChg chg="add mod">
          <pc:chgData name="Ieva Jankeviciene" userId="S::53244@student.eadania.dk::39a05056-7ac9-4346-b4b7-eee2df84f590" providerId="AD" clId="Web-{60718C2C-3086-42F1-873C-01400F69C79B}" dt="2022-11-01T13:44:51.787" v="330"/>
          <pc:sldLayoutMkLst>
            <pc:docMk/>
            <pc:sldMasterMk cId="3826532088" sldId="2147483739"/>
            <pc:sldLayoutMk cId="4244258517" sldId="2147483740"/>
          </pc:sldLayoutMkLst>
        </pc:sldLayoutChg>
        <pc:sldLayoutChg chg="add mod">
          <pc:chgData name="Ieva Jankeviciene" userId="S::53244@student.eadania.dk::39a05056-7ac9-4346-b4b7-eee2df84f590" providerId="AD" clId="Web-{60718C2C-3086-42F1-873C-01400F69C79B}" dt="2022-11-01T13:44:51.787" v="330"/>
          <pc:sldLayoutMkLst>
            <pc:docMk/>
            <pc:sldMasterMk cId="3826532088" sldId="2147483739"/>
            <pc:sldLayoutMk cId="4054844527" sldId="2147483741"/>
          </pc:sldLayoutMkLst>
        </pc:sldLayoutChg>
        <pc:sldLayoutChg chg="add mod">
          <pc:chgData name="Ieva Jankeviciene" userId="S::53244@student.eadania.dk::39a05056-7ac9-4346-b4b7-eee2df84f590" providerId="AD" clId="Web-{60718C2C-3086-42F1-873C-01400F69C79B}" dt="2022-11-01T13:44:51.787" v="330"/>
          <pc:sldLayoutMkLst>
            <pc:docMk/>
            <pc:sldMasterMk cId="3826532088" sldId="2147483739"/>
            <pc:sldLayoutMk cId="3378498053" sldId="2147483742"/>
          </pc:sldLayoutMkLst>
        </pc:sldLayoutChg>
        <pc:sldLayoutChg chg="add mod">
          <pc:chgData name="Ieva Jankeviciene" userId="S::53244@student.eadania.dk::39a05056-7ac9-4346-b4b7-eee2df84f590" providerId="AD" clId="Web-{60718C2C-3086-42F1-873C-01400F69C79B}" dt="2022-11-01T13:44:51.787" v="330"/>
          <pc:sldLayoutMkLst>
            <pc:docMk/>
            <pc:sldMasterMk cId="3826532088" sldId="2147483739"/>
            <pc:sldLayoutMk cId="1699143152" sldId="2147483743"/>
          </pc:sldLayoutMkLst>
        </pc:sldLayoutChg>
        <pc:sldLayoutChg chg="add mod">
          <pc:chgData name="Ieva Jankeviciene" userId="S::53244@student.eadania.dk::39a05056-7ac9-4346-b4b7-eee2df84f590" providerId="AD" clId="Web-{60718C2C-3086-42F1-873C-01400F69C79B}" dt="2022-11-01T13:44:51.787" v="330"/>
          <pc:sldLayoutMkLst>
            <pc:docMk/>
            <pc:sldMasterMk cId="3826532088" sldId="2147483739"/>
            <pc:sldLayoutMk cId="2064177734" sldId="2147483744"/>
          </pc:sldLayoutMkLst>
        </pc:sldLayoutChg>
        <pc:sldLayoutChg chg="add mod">
          <pc:chgData name="Ieva Jankeviciene" userId="S::53244@student.eadania.dk::39a05056-7ac9-4346-b4b7-eee2df84f590" providerId="AD" clId="Web-{60718C2C-3086-42F1-873C-01400F69C79B}" dt="2022-11-01T13:44:51.787" v="330"/>
          <pc:sldLayoutMkLst>
            <pc:docMk/>
            <pc:sldMasterMk cId="3826532088" sldId="2147483739"/>
            <pc:sldLayoutMk cId="3992468850" sldId="2147483745"/>
          </pc:sldLayoutMkLst>
        </pc:sldLayoutChg>
        <pc:sldLayoutChg chg="add mod">
          <pc:chgData name="Ieva Jankeviciene" userId="S::53244@student.eadania.dk::39a05056-7ac9-4346-b4b7-eee2df84f590" providerId="AD" clId="Web-{60718C2C-3086-42F1-873C-01400F69C79B}" dt="2022-11-01T13:44:51.787" v="330"/>
          <pc:sldLayoutMkLst>
            <pc:docMk/>
            <pc:sldMasterMk cId="3826532088" sldId="2147483739"/>
            <pc:sldLayoutMk cId="1917074950" sldId="2147483746"/>
          </pc:sldLayoutMkLst>
        </pc:sldLayoutChg>
        <pc:sldLayoutChg chg="add mod">
          <pc:chgData name="Ieva Jankeviciene" userId="S::53244@student.eadania.dk::39a05056-7ac9-4346-b4b7-eee2df84f590" providerId="AD" clId="Web-{60718C2C-3086-42F1-873C-01400F69C79B}" dt="2022-11-01T13:44:51.787" v="330"/>
          <pc:sldLayoutMkLst>
            <pc:docMk/>
            <pc:sldMasterMk cId="3826532088" sldId="2147483739"/>
            <pc:sldLayoutMk cId="3604203020" sldId="2147483747"/>
          </pc:sldLayoutMkLst>
        </pc:sldLayoutChg>
        <pc:sldLayoutChg chg="add mod">
          <pc:chgData name="Ieva Jankeviciene" userId="S::53244@student.eadania.dk::39a05056-7ac9-4346-b4b7-eee2df84f590" providerId="AD" clId="Web-{60718C2C-3086-42F1-873C-01400F69C79B}" dt="2022-11-01T13:44:51.787" v="330"/>
          <pc:sldLayoutMkLst>
            <pc:docMk/>
            <pc:sldMasterMk cId="3826532088" sldId="2147483739"/>
            <pc:sldLayoutMk cId="383377840" sldId="2147483748"/>
          </pc:sldLayoutMkLst>
        </pc:sldLayoutChg>
        <pc:sldLayoutChg chg="add mod">
          <pc:chgData name="Ieva Jankeviciene" userId="S::53244@student.eadania.dk::39a05056-7ac9-4346-b4b7-eee2df84f590" providerId="AD" clId="Web-{60718C2C-3086-42F1-873C-01400F69C79B}" dt="2022-11-01T13:44:51.787" v="330"/>
          <pc:sldLayoutMkLst>
            <pc:docMk/>
            <pc:sldMasterMk cId="3826532088" sldId="2147483739"/>
            <pc:sldLayoutMk cId="390134765" sldId="2147483749"/>
          </pc:sldLayoutMkLst>
        </pc:sldLayoutChg>
        <pc:sldLayoutChg chg="add mod">
          <pc:chgData name="Ieva Jankeviciene" userId="S::53244@student.eadania.dk::39a05056-7ac9-4346-b4b7-eee2df84f590" providerId="AD" clId="Web-{60718C2C-3086-42F1-873C-01400F69C79B}" dt="2022-11-01T13:44:51.787" v="330"/>
          <pc:sldLayoutMkLst>
            <pc:docMk/>
            <pc:sldMasterMk cId="3826532088" sldId="2147483739"/>
            <pc:sldLayoutMk cId="179339439" sldId="2147483750"/>
          </pc:sldLayoutMkLst>
        </pc:sldLayoutChg>
      </pc:sldMasterChg>
    </pc:docChg>
  </pc:docChgLst>
  <pc:docChgLst>
    <pc:chgData name="Cecilie Holmgaard Bang" userId="S::54570@student.eadania.dk::47f61075-79ba-404b-8544-c1937acfc697" providerId="AD" clId="Web-{61711F38-A3DE-2CED-8151-92272F8267F5}"/>
    <pc:docChg chg="addSld delSld modSld sldOrd">
      <pc:chgData name="Cecilie Holmgaard Bang" userId="S::54570@student.eadania.dk::47f61075-79ba-404b-8544-c1937acfc697" providerId="AD" clId="Web-{61711F38-A3DE-2CED-8151-92272F8267F5}" dt="2022-11-04T12:42:07.255" v="694"/>
      <pc:docMkLst>
        <pc:docMk/>
      </pc:docMkLst>
      <pc:sldChg chg="addSp delSp modSp mod modTransition setBg modShow">
        <pc:chgData name="Cecilie Holmgaard Bang" userId="S::54570@student.eadania.dk::47f61075-79ba-404b-8544-c1937acfc697" providerId="AD" clId="Web-{61711F38-A3DE-2CED-8151-92272F8267F5}" dt="2022-11-04T11:54:07.790" v="636" actId="1076"/>
        <pc:sldMkLst>
          <pc:docMk/>
          <pc:sldMk cId="3391285938" sldId="260"/>
        </pc:sldMkLst>
        <pc:spChg chg="mod">
          <ac:chgData name="Cecilie Holmgaard Bang" userId="S::54570@student.eadania.dk::47f61075-79ba-404b-8544-c1937acfc697" providerId="AD" clId="Web-{61711F38-A3DE-2CED-8151-92272F8267F5}" dt="2022-11-04T10:21:30.081" v="52"/>
          <ac:spMkLst>
            <pc:docMk/>
            <pc:sldMk cId="3391285938" sldId="260"/>
            <ac:spMk id="2" creationId="{A87AAF86-022C-43AD-A718-956387CA7BB5}"/>
          </ac:spMkLst>
        </pc:spChg>
        <pc:spChg chg="ord">
          <ac:chgData name="Cecilie Holmgaard Bang" userId="S::54570@student.eadania.dk::47f61075-79ba-404b-8544-c1937acfc697" providerId="AD" clId="Web-{61711F38-A3DE-2CED-8151-92272F8267F5}" dt="2022-11-04T10:21:30.081" v="52"/>
          <ac:spMkLst>
            <pc:docMk/>
            <pc:sldMk cId="3391285938" sldId="260"/>
            <ac:spMk id="6" creationId="{C4C3C8C8-30F2-74BF-4542-E70ED5008A04}"/>
          </ac:spMkLst>
        </pc:spChg>
        <pc:spChg chg="add mod">
          <ac:chgData name="Cecilie Holmgaard Bang" userId="S::54570@student.eadania.dk::47f61075-79ba-404b-8544-c1937acfc697" providerId="AD" clId="Web-{61711F38-A3DE-2CED-8151-92272F8267F5}" dt="2022-11-04T10:27:04.508" v="153" actId="20577"/>
          <ac:spMkLst>
            <pc:docMk/>
            <pc:sldMk cId="3391285938" sldId="260"/>
            <ac:spMk id="13" creationId="{3E83865F-806D-678B-1A25-40043D77E326}"/>
          </ac:spMkLst>
        </pc:spChg>
        <pc:spChg chg="add mod">
          <ac:chgData name="Cecilie Holmgaard Bang" userId="S::54570@student.eadania.dk::47f61075-79ba-404b-8544-c1937acfc697" providerId="AD" clId="Web-{61711F38-A3DE-2CED-8151-92272F8267F5}" dt="2022-11-04T11:07:20.529" v="302" actId="20577"/>
          <ac:spMkLst>
            <pc:docMk/>
            <pc:sldMk cId="3391285938" sldId="260"/>
            <ac:spMk id="15" creationId="{69B172C9-9F91-550C-F37E-0E28292B5025}"/>
          </ac:spMkLst>
        </pc:spChg>
        <pc:spChg chg="add del">
          <ac:chgData name="Cecilie Holmgaard Bang" userId="S::54570@student.eadania.dk::47f61075-79ba-404b-8544-c1937acfc697" providerId="AD" clId="Web-{61711F38-A3DE-2CED-8151-92272F8267F5}" dt="2022-11-04T10:32:13.294" v="198"/>
          <ac:spMkLst>
            <pc:docMk/>
            <pc:sldMk cId="3391285938" sldId="260"/>
            <ac:spMk id="17" creationId="{F5457ED5-C006-F0C2-B765-0289FED94E18}"/>
          </ac:spMkLst>
        </pc:spChg>
        <pc:spChg chg="add del">
          <ac:chgData name="Cecilie Holmgaard Bang" userId="S::54570@student.eadania.dk::47f61075-79ba-404b-8544-c1937acfc697" providerId="AD" clId="Web-{61711F38-A3DE-2CED-8151-92272F8267F5}" dt="2022-11-04T10:21:19.347" v="50"/>
          <ac:spMkLst>
            <pc:docMk/>
            <pc:sldMk cId="3391285938" sldId="260"/>
            <ac:spMk id="22" creationId="{E20BB609-EF92-42DB-836C-0699A590B5CF}"/>
          </ac:spMkLst>
        </pc:spChg>
        <pc:spChg chg="add del">
          <ac:chgData name="Cecilie Holmgaard Bang" userId="S::54570@student.eadania.dk::47f61075-79ba-404b-8544-c1937acfc697" providerId="AD" clId="Web-{61711F38-A3DE-2CED-8151-92272F8267F5}" dt="2022-11-04T10:21:19.347" v="50"/>
          <ac:spMkLst>
            <pc:docMk/>
            <pc:sldMk cId="3391285938" sldId="260"/>
            <ac:spMk id="24" creationId="{C89012F3-E872-4965-8202-7945C4E70C75}"/>
          </ac:spMkLst>
        </pc:spChg>
        <pc:spChg chg="add del">
          <ac:chgData name="Cecilie Holmgaard Bang" userId="S::54570@student.eadania.dk::47f61075-79ba-404b-8544-c1937acfc697" providerId="AD" clId="Web-{61711F38-A3DE-2CED-8151-92272F8267F5}" dt="2022-11-04T10:21:30.081" v="52"/>
          <ac:spMkLst>
            <pc:docMk/>
            <pc:sldMk cId="3391285938" sldId="260"/>
            <ac:spMk id="35" creationId="{35F60170-91B4-45F0-B88B-9C07AEC4642C}"/>
          </ac:spMkLst>
        </pc:spChg>
        <pc:picChg chg="del">
          <ac:chgData name="Cecilie Holmgaard Bang" userId="S::54570@student.eadania.dk::47f61075-79ba-404b-8544-c1937acfc697" providerId="AD" clId="Web-{61711F38-A3DE-2CED-8151-92272F8267F5}" dt="2022-11-04T10:15:47.513" v="0"/>
          <ac:picMkLst>
            <pc:docMk/>
            <pc:sldMk cId="3391285938" sldId="260"/>
            <ac:picMk id="3" creationId="{F950950D-E7D7-4E8F-7FDC-49E4F579B95E}"/>
          </ac:picMkLst>
        </pc:picChg>
        <pc:picChg chg="add del mod">
          <ac:chgData name="Cecilie Holmgaard Bang" userId="S::54570@student.eadania.dk::47f61075-79ba-404b-8544-c1937acfc697" providerId="AD" clId="Web-{61711F38-A3DE-2CED-8151-92272F8267F5}" dt="2022-11-04T10:18:08.031" v="34"/>
          <ac:picMkLst>
            <pc:docMk/>
            <pc:sldMk cId="3391285938" sldId="260"/>
            <ac:picMk id="4" creationId="{FACC2C84-BEE9-CEEA-814F-4E5700E6A27C}"/>
          </ac:picMkLst>
        </pc:picChg>
        <pc:picChg chg="add del mod">
          <ac:chgData name="Cecilie Holmgaard Bang" userId="S::54570@student.eadania.dk::47f61075-79ba-404b-8544-c1937acfc697" providerId="AD" clId="Web-{61711F38-A3DE-2CED-8151-92272F8267F5}" dt="2022-11-04T10:19:37.142" v="43"/>
          <ac:picMkLst>
            <pc:docMk/>
            <pc:sldMk cId="3391285938" sldId="260"/>
            <ac:picMk id="7" creationId="{ACF2E76C-4CA1-DAC1-65ED-59855C5E1784}"/>
          </ac:picMkLst>
        </pc:picChg>
        <pc:picChg chg="add del mod">
          <ac:chgData name="Cecilie Holmgaard Bang" userId="S::54570@student.eadania.dk::47f61075-79ba-404b-8544-c1937acfc697" providerId="AD" clId="Web-{61711F38-A3DE-2CED-8151-92272F8267F5}" dt="2022-11-04T10:20:42.518" v="47"/>
          <ac:picMkLst>
            <pc:docMk/>
            <pc:sldMk cId="3391285938" sldId="260"/>
            <ac:picMk id="8" creationId="{47DA6383-6D32-FE0E-6D19-5964FDDFF74B}"/>
          </ac:picMkLst>
        </pc:picChg>
        <pc:picChg chg="add del mod ord">
          <ac:chgData name="Cecilie Holmgaard Bang" userId="S::54570@student.eadania.dk::47f61075-79ba-404b-8544-c1937acfc697" providerId="AD" clId="Web-{61711F38-A3DE-2CED-8151-92272F8267F5}" dt="2022-11-04T10:21:34.597" v="53"/>
          <ac:picMkLst>
            <pc:docMk/>
            <pc:sldMk cId="3391285938" sldId="260"/>
            <ac:picMk id="9" creationId="{47B09760-9B93-7ED5-CEF9-1C29E5146A65}"/>
          </ac:picMkLst>
        </pc:picChg>
        <pc:picChg chg="add del mod">
          <ac:chgData name="Cecilie Holmgaard Bang" userId="S::54570@student.eadania.dk::47f61075-79ba-404b-8544-c1937acfc697" providerId="AD" clId="Web-{61711F38-A3DE-2CED-8151-92272F8267F5}" dt="2022-11-04T10:24:04.208" v="61"/>
          <ac:picMkLst>
            <pc:docMk/>
            <pc:sldMk cId="3391285938" sldId="260"/>
            <ac:picMk id="10" creationId="{C48902A3-01B9-0689-8A16-80B110F96A63}"/>
          </ac:picMkLst>
        </pc:picChg>
        <pc:picChg chg="add del mod ord">
          <ac:chgData name="Cecilie Holmgaard Bang" userId="S::54570@student.eadania.dk::47f61075-79ba-404b-8544-c1937acfc697" providerId="AD" clId="Web-{61711F38-A3DE-2CED-8151-92272F8267F5}" dt="2022-11-04T10:34:13.327" v="208"/>
          <ac:picMkLst>
            <pc:docMk/>
            <pc:sldMk cId="3391285938" sldId="260"/>
            <ac:picMk id="11" creationId="{CF2532A0-FD18-600D-7B7B-6FE46B1EC76F}"/>
          </ac:picMkLst>
        </pc:picChg>
        <pc:picChg chg="add del mod">
          <ac:chgData name="Cecilie Holmgaard Bang" userId="S::54570@student.eadania.dk::47f61075-79ba-404b-8544-c1937acfc697" providerId="AD" clId="Web-{61711F38-A3DE-2CED-8151-92272F8267F5}" dt="2022-11-04T11:53:39.524" v="631"/>
          <ac:picMkLst>
            <pc:docMk/>
            <pc:sldMk cId="3391285938" sldId="260"/>
            <ac:picMk id="19" creationId="{E6727EF4-BEBF-7A4E-C3CE-A07B604ABAF9}"/>
          </ac:picMkLst>
        </pc:picChg>
        <pc:picChg chg="add mod">
          <ac:chgData name="Cecilie Holmgaard Bang" userId="S::54570@student.eadania.dk::47f61075-79ba-404b-8544-c1937acfc697" providerId="AD" clId="Web-{61711F38-A3DE-2CED-8151-92272F8267F5}" dt="2022-11-04T11:54:07.790" v="636" actId="1076"/>
          <ac:picMkLst>
            <pc:docMk/>
            <pc:sldMk cId="3391285938" sldId="260"/>
            <ac:picMk id="21" creationId="{937882A4-3CB7-1E28-6402-2A7D8EE382D6}"/>
          </ac:picMkLst>
        </pc:picChg>
        <pc:cxnChg chg="add del">
          <ac:chgData name="Cecilie Holmgaard Bang" userId="S::54570@student.eadania.dk::47f61075-79ba-404b-8544-c1937acfc697" providerId="AD" clId="Web-{61711F38-A3DE-2CED-8151-92272F8267F5}" dt="2022-11-04T10:21:19.347" v="50"/>
          <ac:cxnSpMkLst>
            <pc:docMk/>
            <pc:sldMk cId="3391285938" sldId="260"/>
            <ac:cxnSpMk id="14" creationId="{108D74AC-B125-4E11-BA53-E9E383966DF8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0:21:19.347" v="50"/>
          <ac:cxnSpMkLst>
            <pc:docMk/>
            <pc:sldMk cId="3391285938" sldId="260"/>
            <ac:cxnSpMk id="16" creationId="{9DC76EBE-FB9D-4054-B5D8-19E3EAFE40B2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0:21:19.347" v="50"/>
          <ac:cxnSpMkLst>
            <pc:docMk/>
            <pc:sldMk cId="3391285938" sldId="260"/>
            <ac:cxnSpMk id="18" creationId="{E48FA233-30DB-4D0A-BF51-78D03F79F247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0:21:19.347" v="50"/>
          <ac:cxnSpMkLst>
            <pc:docMk/>
            <pc:sldMk cId="3391285938" sldId="260"/>
            <ac:cxnSpMk id="20" creationId="{A2EFA84C-D756-4DC7-AA46-68D776F37FA4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0:21:19.347" v="50"/>
          <ac:cxnSpMkLst>
            <pc:docMk/>
            <pc:sldMk cId="3391285938" sldId="260"/>
            <ac:cxnSpMk id="26" creationId="{8F4E56A8-93D5-4BE3-AE61-84677331AD07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0:21:19.347" v="50"/>
          <ac:cxnSpMkLst>
            <pc:docMk/>
            <pc:sldMk cId="3391285938" sldId="260"/>
            <ac:cxnSpMk id="28" creationId="{34921031-DE97-4979-8D9E-C47904360FDB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0:21:19.347" v="50"/>
          <ac:cxnSpMkLst>
            <pc:docMk/>
            <pc:sldMk cId="3391285938" sldId="260"/>
            <ac:cxnSpMk id="30" creationId="{BD492A0C-1773-477B-83B5-C707CB057709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0:21:30.081" v="52"/>
          <ac:cxnSpMkLst>
            <pc:docMk/>
            <pc:sldMk cId="3391285938" sldId="260"/>
            <ac:cxnSpMk id="32" creationId="{108D74AC-B125-4E11-BA53-E9E383966DF8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0:21:30.081" v="52"/>
          <ac:cxnSpMkLst>
            <pc:docMk/>
            <pc:sldMk cId="3391285938" sldId="260"/>
            <ac:cxnSpMk id="33" creationId="{9DC76EBE-FB9D-4054-B5D8-19E3EAFE40B2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0:21:30.081" v="52"/>
          <ac:cxnSpMkLst>
            <pc:docMk/>
            <pc:sldMk cId="3391285938" sldId="260"/>
            <ac:cxnSpMk id="34" creationId="{A2EFA84C-D756-4DC7-AA46-68D776F37FA4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0:21:30.081" v="52"/>
          <ac:cxnSpMkLst>
            <pc:docMk/>
            <pc:sldMk cId="3391285938" sldId="260"/>
            <ac:cxnSpMk id="36" creationId="{82A1AB15-495E-4EE0-98F0-89DD89CD14FD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0:21:30.081" v="52"/>
          <ac:cxnSpMkLst>
            <pc:docMk/>
            <pc:sldMk cId="3391285938" sldId="260"/>
            <ac:cxnSpMk id="37" creationId="{74EEBF2A-B7AF-4EC9-B6F7-BF425E70A0D9}"/>
          </ac:cxnSpMkLst>
        </pc:cxnChg>
      </pc:sldChg>
      <pc:sldChg chg="addSp delSp modSp add del replId delAnim">
        <pc:chgData name="Cecilie Holmgaard Bang" userId="S::54570@student.eadania.dk::47f61075-79ba-404b-8544-c1937acfc697" providerId="AD" clId="Web-{61711F38-A3DE-2CED-8151-92272F8267F5}" dt="2022-11-04T10:31:05.340" v="188"/>
        <pc:sldMkLst>
          <pc:docMk/>
          <pc:sldMk cId="1471882989" sldId="261"/>
        </pc:sldMkLst>
        <pc:spChg chg="del">
          <ac:chgData name="Cecilie Holmgaard Bang" userId="S::54570@student.eadania.dk::47f61075-79ba-404b-8544-c1937acfc697" providerId="AD" clId="Web-{61711F38-A3DE-2CED-8151-92272F8267F5}" dt="2022-11-04T10:29:23.479" v="176"/>
          <ac:spMkLst>
            <pc:docMk/>
            <pc:sldMk cId="1471882989" sldId="261"/>
            <ac:spMk id="2" creationId="{A87AAF86-022C-43AD-A718-956387CA7BB5}"/>
          </ac:spMkLst>
        </pc:spChg>
        <pc:spChg chg="add del mod">
          <ac:chgData name="Cecilie Holmgaard Bang" userId="S::54570@student.eadania.dk::47f61075-79ba-404b-8544-c1937acfc697" providerId="AD" clId="Web-{61711F38-A3DE-2CED-8151-92272F8267F5}" dt="2022-11-04T10:30:20.027" v="182"/>
          <ac:spMkLst>
            <pc:docMk/>
            <pc:sldMk cId="1471882989" sldId="261"/>
            <ac:spMk id="7" creationId="{EE2D39A4-0A2F-A095-09DE-7282542420E5}"/>
          </ac:spMkLst>
        </pc:spChg>
        <pc:picChg chg="add del mod">
          <ac:chgData name="Cecilie Holmgaard Bang" userId="S::54570@student.eadania.dk::47f61075-79ba-404b-8544-c1937acfc697" providerId="AD" clId="Web-{61711F38-A3DE-2CED-8151-92272F8267F5}" dt="2022-11-04T10:28:21.978" v="172"/>
          <ac:picMkLst>
            <pc:docMk/>
            <pc:sldMk cId="1471882989" sldId="261"/>
            <ac:picMk id="3" creationId="{DD216829-7475-3BD0-245C-AED11C370480}"/>
          </ac:picMkLst>
        </pc:picChg>
        <pc:picChg chg="add del mod">
          <ac:chgData name="Cecilie Holmgaard Bang" userId="S::54570@student.eadania.dk::47f61075-79ba-404b-8544-c1937acfc697" providerId="AD" clId="Web-{61711F38-A3DE-2CED-8151-92272F8267F5}" dt="2022-11-04T10:29:17.448" v="175"/>
          <ac:picMkLst>
            <pc:docMk/>
            <pc:sldMk cId="1471882989" sldId="261"/>
            <ac:picMk id="4" creationId="{26AD8780-244D-8055-6316-58C930897044}"/>
          </ac:picMkLst>
        </pc:picChg>
        <pc:picChg chg="add mod">
          <ac:chgData name="Cecilie Holmgaard Bang" userId="S::54570@student.eadania.dk::47f61075-79ba-404b-8544-c1937acfc697" providerId="AD" clId="Web-{61711F38-A3DE-2CED-8151-92272F8267F5}" dt="2022-11-04T10:29:37.104" v="177"/>
          <ac:picMkLst>
            <pc:docMk/>
            <pc:sldMk cId="1471882989" sldId="261"/>
            <ac:picMk id="5" creationId="{3CB356BA-687F-4C21-E240-927524A64E80}"/>
          </ac:picMkLst>
        </pc:picChg>
      </pc:sldChg>
      <pc:sldChg chg="addSp delSp modSp add ord replId">
        <pc:chgData name="Cecilie Holmgaard Bang" userId="S::54570@student.eadania.dk::47f61075-79ba-404b-8544-c1937acfc697" providerId="AD" clId="Web-{61711F38-A3DE-2CED-8151-92272F8267F5}" dt="2022-11-04T12:42:07.255" v="694"/>
        <pc:sldMkLst>
          <pc:docMk/>
          <pc:sldMk cId="4168327197" sldId="262"/>
        </pc:sldMkLst>
        <pc:spChg chg="mod">
          <ac:chgData name="Cecilie Holmgaard Bang" userId="S::54570@student.eadania.dk::47f61075-79ba-404b-8544-c1937acfc697" providerId="AD" clId="Web-{61711F38-A3DE-2CED-8151-92272F8267F5}" dt="2022-11-04T11:40:49.465" v="581" actId="20577"/>
          <ac:spMkLst>
            <pc:docMk/>
            <pc:sldMk cId="4168327197" sldId="262"/>
            <ac:spMk id="2" creationId="{A87AAF86-022C-43AD-A718-956387CA7BB5}"/>
          </ac:spMkLst>
        </pc:spChg>
        <pc:spChg chg="add del mod">
          <ac:chgData name="Cecilie Holmgaard Bang" userId="S::54570@student.eadania.dk::47f61075-79ba-404b-8544-c1937acfc697" providerId="AD" clId="Web-{61711F38-A3DE-2CED-8151-92272F8267F5}" dt="2022-11-04T11:19:09.993" v="392"/>
          <ac:spMkLst>
            <pc:docMk/>
            <pc:sldMk cId="4168327197" sldId="262"/>
            <ac:spMk id="9" creationId="{68896FF0-D60B-52F7-3FD0-CD1C8BB9CAC1}"/>
          </ac:spMkLst>
        </pc:spChg>
        <pc:spChg chg="add mod">
          <ac:chgData name="Cecilie Holmgaard Bang" userId="S::54570@student.eadania.dk::47f61075-79ba-404b-8544-c1937acfc697" providerId="AD" clId="Web-{61711F38-A3DE-2CED-8151-92272F8267F5}" dt="2022-11-04T12:40:11.284" v="693" actId="20577"/>
          <ac:spMkLst>
            <pc:docMk/>
            <pc:sldMk cId="4168327197" sldId="262"/>
            <ac:spMk id="11" creationId="{215E8D78-A95E-9878-5FED-0699F4AF7C69}"/>
          </ac:spMkLst>
        </pc:spChg>
        <pc:spChg chg="add del mod">
          <ac:chgData name="Cecilie Holmgaard Bang" userId="S::54570@student.eadania.dk::47f61075-79ba-404b-8544-c1937acfc697" providerId="AD" clId="Web-{61711F38-A3DE-2CED-8151-92272F8267F5}" dt="2022-11-04T11:40:43.559" v="580"/>
          <ac:spMkLst>
            <pc:docMk/>
            <pc:sldMk cId="4168327197" sldId="262"/>
            <ac:spMk id="13" creationId="{CB971BC1-9566-BC1E-A24E-05094C4D002A}"/>
          </ac:spMkLst>
        </pc:spChg>
        <pc:picChg chg="add mod">
          <ac:chgData name="Cecilie Holmgaard Bang" userId="S::54570@student.eadania.dk::47f61075-79ba-404b-8544-c1937acfc697" providerId="AD" clId="Web-{61711F38-A3DE-2CED-8151-92272F8267F5}" dt="2022-11-04T12:28:53.118" v="673" actId="1076"/>
          <ac:picMkLst>
            <pc:docMk/>
            <pc:sldMk cId="4168327197" sldId="262"/>
            <ac:picMk id="3" creationId="{1E120E18-1E53-44BE-63BE-BEAE43535D16}"/>
          </ac:picMkLst>
        </pc:picChg>
        <pc:picChg chg="add mod modCrop">
          <ac:chgData name="Cecilie Holmgaard Bang" userId="S::54570@student.eadania.dk::47f61075-79ba-404b-8544-c1937acfc697" providerId="AD" clId="Web-{61711F38-A3DE-2CED-8151-92272F8267F5}" dt="2022-11-04T12:28:53.180" v="675" actId="1076"/>
          <ac:picMkLst>
            <pc:docMk/>
            <pc:sldMk cId="4168327197" sldId="262"/>
            <ac:picMk id="4" creationId="{17F3399F-4FDF-5C2A-083A-A4CEF0F5C794}"/>
          </ac:picMkLst>
        </pc:picChg>
        <pc:picChg chg="add del mod">
          <ac:chgData name="Cecilie Holmgaard Bang" userId="S::54570@student.eadania.dk::47f61075-79ba-404b-8544-c1937acfc697" providerId="AD" clId="Web-{61711F38-A3DE-2CED-8151-92272F8267F5}" dt="2022-11-04T11:11:01.907" v="312"/>
          <ac:picMkLst>
            <pc:docMk/>
            <pc:sldMk cId="4168327197" sldId="262"/>
            <ac:picMk id="5" creationId="{84321F61-F011-69DC-5F95-16B279B78039}"/>
          </ac:picMkLst>
        </pc:picChg>
        <pc:picChg chg="add mod ord">
          <ac:chgData name="Cecilie Holmgaard Bang" userId="S::54570@student.eadania.dk::47f61075-79ba-404b-8544-c1937acfc697" providerId="AD" clId="Web-{61711F38-A3DE-2CED-8151-92272F8267F5}" dt="2022-11-04T12:28:53.149" v="674" actId="1076"/>
          <ac:picMkLst>
            <pc:docMk/>
            <pc:sldMk cId="4168327197" sldId="262"/>
            <ac:picMk id="7" creationId="{786C1223-DC87-D73C-6364-E41050B320F6}"/>
          </ac:picMkLst>
        </pc:picChg>
      </pc:sldChg>
      <pc:sldChg chg="modSp add ord replId">
        <pc:chgData name="Cecilie Holmgaard Bang" userId="S::54570@student.eadania.dk::47f61075-79ba-404b-8544-c1937acfc697" providerId="AD" clId="Web-{61711F38-A3DE-2CED-8151-92272F8267F5}" dt="2022-11-04T11:04:34.354" v="271"/>
        <pc:sldMkLst>
          <pc:docMk/>
          <pc:sldMk cId="288825156" sldId="263"/>
        </pc:sldMkLst>
        <pc:spChg chg="mod">
          <ac:chgData name="Cecilie Holmgaard Bang" userId="S::54570@student.eadania.dk::47f61075-79ba-404b-8544-c1937acfc697" providerId="AD" clId="Web-{61711F38-A3DE-2CED-8151-92272F8267F5}" dt="2022-11-04T11:04:26.557" v="270" actId="20577"/>
          <ac:spMkLst>
            <pc:docMk/>
            <pc:sldMk cId="288825156" sldId="263"/>
            <ac:spMk id="2" creationId="{A87AAF86-022C-43AD-A718-956387CA7BB5}"/>
          </ac:spMkLst>
        </pc:spChg>
      </pc:sldChg>
      <pc:sldChg chg="delSp modSp add del replId">
        <pc:chgData name="Cecilie Holmgaard Bang" userId="S::54570@student.eadania.dk::47f61075-79ba-404b-8544-c1937acfc697" providerId="AD" clId="Web-{61711F38-A3DE-2CED-8151-92272F8267F5}" dt="2022-11-04T10:31:00.949" v="187"/>
        <pc:sldMkLst>
          <pc:docMk/>
          <pc:sldMk cId="688220177" sldId="263"/>
        </pc:sldMkLst>
        <pc:spChg chg="del mod">
          <ac:chgData name="Cecilie Holmgaard Bang" userId="S::54570@student.eadania.dk::47f61075-79ba-404b-8544-c1937acfc697" providerId="AD" clId="Web-{61711F38-A3DE-2CED-8151-92272F8267F5}" dt="2022-11-04T10:30:45.449" v="186"/>
          <ac:spMkLst>
            <pc:docMk/>
            <pc:sldMk cId="688220177" sldId="263"/>
            <ac:spMk id="13" creationId="{3E83865F-806D-678B-1A25-40043D77E326}"/>
          </ac:spMkLst>
        </pc:spChg>
        <pc:spChg chg="del">
          <ac:chgData name="Cecilie Holmgaard Bang" userId="S::54570@student.eadania.dk::47f61075-79ba-404b-8544-c1937acfc697" providerId="AD" clId="Web-{61711F38-A3DE-2CED-8151-92272F8267F5}" dt="2022-11-04T10:30:34.855" v="184"/>
          <ac:spMkLst>
            <pc:docMk/>
            <pc:sldMk cId="688220177" sldId="263"/>
            <ac:spMk id="15" creationId="{69B172C9-9F91-550C-F37E-0E28292B5025}"/>
          </ac:spMkLst>
        </pc:spChg>
      </pc:sldChg>
      <pc:sldChg chg="modSp add ord replId">
        <pc:chgData name="Cecilie Holmgaard Bang" userId="S::54570@student.eadania.dk::47f61075-79ba-404b-8544-c1937acfc697" providerId="AD" clId="Web-{61711F38-A3DE-2CED-8151-92272F8267F5}" dt="2022-11-04T11:05:08.511" v="280"/>
        <pc:sldMkLst>
          <pc:docMk/>
          <pc:sldMk cId="3493098183" sldId="264"/>
        </pc:sldMkLst>
        <pc:spChg chg="mod">
          <ac:chgData name="Cecilie Holmgaard Bang" userId="S::54570@student.eadania.dk::47f61075-79ba-404b-8544-c1937acfc697" providerId="AD" clId="Web-{61711F38-A3DE-2CED-8151-92272F8267F5}" dt="2022-11-04T11:04:56.870" v="279" actId="20577"/>
          <ac:spMkLst>
            <pc:docMk/>
            <pc:sldMk cId="3493098183" sldId="264"/>
            <ac:spMk id="2" creationId="{A87AAF86-022C-43AD-A718-956387CA7BB5}"/>
          </ac:spMkLst>
        </pc:spChg>
      </pc:sldChg>
      <pc:sldChg chg="modSp add del replId">
        <pc:chgData name="Cecilie Holmgaard Bang" userId="S::54570@student.eadania.dk::47f61075-79ba-404b-8544-c1937acfc697" providerId="AD" clId="Web-{61711F38-A3DE-2CED-8151-92272F8267F5}" dt="2022-11-04T10:35:14.906" v="246"/>
        <pc:sldMkLst>
          <pc:docMk/>
          <pc:sldMk cId="3946059988" sldId="264"/>
        </pc:sldMkLst>
        <pc:spChg chg="mod">
          <ac:chgData name="Cecilie Holmgaard Bang" userId="S::54570@student.eadania.dk::47f61075-79ba-404b-8544-c1937acfc697" providerId="AD" clId="Web-{61711F38-A3DE-2CED-8151-92272F8267F5}" dt="2022-11-04T10:34:53.828" v="228" actId="20577"/>
          <ac:spMkLst>
            <pc:docMk/>
            <pc:sldMk cId="3946059988" sldId="264"/>
            <ac:spMk id="2" creationId="{A87AAF86-022C-43AD-A718-956387CA7BB5}"/>
          </ac:spMkLst>
        </pc:spChg>
      </pc:sldChg>
      <pc:sldChg chg="modSp add replId">
        <pc:chgData name="Cecilie Holmgaard Bang" userId="S::54570@student.eadania.dk::47f61075-79ba-404b-8544-c1937acfc697" providerId="AD" clId="Web-{61711F38-A3DE-2CED-8151-92272F8267F5}" dt="2022-11-04T11:05:48.059" v="288" actId="20577"/>
        <pc:sldMkLst>
          <pc:docMk/>
          <pc:sldMk cId="2322631716" sldId="265"/>
        </pc:sldMkLst>
        <pc:spChg chg="mod">
          <ac:chgData name="Cecilie Holmgaard Bang" userId="S::54570@student.eadania.dk::47f61075-79ba-404b-8544-c1937acfc697" providerId="AD" clId="Web-{61711F38-A3DE-2CED-8151-92272F8267F5}" dt="2022-11-04T11:05:48.059" v="288" actId="20577"/>
          <ac:spMkLst>
            <pc:docMk/>
            <pc:sldMk cId="2322631716" sldId="265"/>
            <ac:spMk id="2" creationId="{A87AAF86-022C-43AD-A718-956387CA7BB5}"/>
          </ac:spMkLst>
        </pc:spChg>
      </pc:sldChg>
      <pc:sldChg chg="addSp modSp add replId">
        <pc:chgData name="Cecilie Holmgaard Bang" userId="S::54570@student.eadania.dk::47f61075-79ba-404b-8544-c1937acfc697" providerId="AD" clId="Web-{61711F38-A3DE-2CED-8151-92272F8267F5}" dt="2022-11-04T11:33:09.130" v="573" actId="1076"/>
        <pc:sldMkLst>
          <pc:docMk/>
          <pc:sldMk cId="1140360842" sldId="266"/>
        </pc:sldMkLst>
        <pc:spChg chg="mod">
          <ac:chgData name="Cecilie Holmgaard Bang" userId="S::54570@student.eadania.dk::47f61075-79ba-404b-8544-c1937acfc697" providerId="AD" clId="Web-{61711F38-A3DE-2CED-8151-92272F8267F5}" dt="2022-11-04T11:29:57.971" v="500" actId="20577"/>
          <ac:spMkLst>
            <pc:docMk/>
            <pc:sldMk cId="1140360842" sldId="266"/>
            <ac:spMk id="2" creationId="{A87AAF86-022C-43AD-A718-956387CA7BB5}"/>
          </ac:spMkLst>
        </pc:spChg>
        <pc:spChg chg="add mod">
          <ac:chgData name="Cecilie Holmgaard Bang" userId="S::54570@student.eadania.dk::47f61075-79ba-404b-8544-c1937acfc697" providerId="AD" clId="Web-{61711F38-A3DE-2CED-8151-92272F8267F5}" dt="2022-11-04T11:33:07.083" v="572" actId="1076"/>
          <ac:spMkLst>
            <pc:docMk/>
            <pc:sldMk cId="1140360842" sldId="266"/>
            <ac:spMk id="4" creationId="{AE2ED1E7-1E4D-4E38-A0BC-006731512216}"/>
          </ac:spMkLst>
        </pc:spChg>
        <pc:picChg chg="add mod">
          <ac:chgData name="Cecilie Holmgaard Bang" userId="S::54570@student.eadania.dk::47f61075-79ba-404b-8544-c1937acfc697" providerId="AD" clId="Web-{61711F38-A3DE-2CED-8151-92272F8267F5}" dt="2022-11-04T11:33:09.130" v="573" actId="1076"/>
          <ac:picMkLst>
            <pc:docMk/>
            <pc:sldMk cId="1140360842" sldId="266"/>
            <ac:picMk id="5" creationId="{E4F7B683-9DD7-AD85-D28E-3E2751E828F1}"/>
          </ac:picMkLst>
        </pc:picChg>
      </pc:sldChg>
      <pc:sldChg chg="modSp add del replId">
        <pc:chgData name="Cecilie Holmgaard Bang" userId="S::54570@student.eadania.dk::47f61075-79ba-404b-8544-c1937acfc697" providerId="AD" clId="Web-{61711F38-A3DE-2CED-8151-92272F8267F5}" dt="2022-11-04T11:38:45.620" v="574"/>
        <pc:sldMkLst>
          <pc:docMk/>
          <pc:sldMk cId="3067625459" sldId="267"/>
        </pc:sldMkLst>
        <pc:spChg chg="mod">
          <ac:chgData name="Cecilie Holmgaard Bang" userId="S::54570@student.eadania.dk::47f61075-79ba-404b-8544-c1937acfc697" providerId="AD" clId="Web-{61711F38-A3DE-2CED-8151-92272F8267F5}" dt="2022-11-04T11:28:56.079" v="477" actId="20577"/>
          <ac:spMkLst>
            <pc:docMk/>
            <pc:sldMk cId="3067625459" sldId="267"/>
            <ac:spMk id="2" creationId="{A87AAF86-022C-43AD-A718-956387CA7BB5}"/>
          </ac:spMkLst>
        </pc:spChg>
      </pc:sldChg>
      <pc:sldChg chg="addSp delSp modSp add replId">
        <pc:chgData name="Cecilie Holmgaard Bang" userId="S::54570@student.eadania.dk::47f61075-79ba-404b-8544-c1937acfc697" providerId="AD" clId="Web-{61711F38-A3DE-2CED-8151-92272F8267F5}" dt="2022-11-04T12:25:56.756" v="672" actId="1076"/>
        <pc:sldMkLst>
          <pc:docMk/>
          <pc:sldMk cId="3788027024" sldId="267"/>
        </pc:sldMkLst>
        <pc:spChg chg="mod">
          <ac:chgData name="Cecilie Holmgaard Bang" userId="S::54570@student.eadania.dk::47f61075-79ba-404b-8544-c1937acfc697" providerId="AD" clId="Web-{61711F38-A3DE-2CED-8151-92272F8267F5}" dt="2022-11-04T12:02:15.531" v="656" actId="20577"/>
          <ac:spMkLst>
            <pc:docMk/>
            <pc:sldMk cId="3788027024" sldId="267"/>
            <ac:spMk id="2" creationId="{A87AAF86-022C-43AD-A718-956387CA7BB5}"/>
          </ac:spMkLst>
        </pc:spChg>
        <pc:spChg chg="del">
          <ac:chgData name="Cecilie Holmgaard Bang" userId="S::54570@student.eadania.dk::47f61075-79ba-404b-8544-c1937acfc697" providerId="AD" clId="Web-{61711F38-A3DE-2CED-8151-92272F8267F5}" dt="2022-11-04T11:40:13.340" v="576"/>
          <ac:spMkLst>
            <pc:docMk/>
            <pc:sldMk cId="3788027024" sldId="267"/>
            <ac:spMk id="11" creationId="{215E8D78-A95E-9878-5FED-0699F4AF7C69}"/>
          </ac:spMkLst>
        </pc:spChg>
        <pc:spChg chg="mod">
          <ac:chgData name="Cecilie Holmgaard Bang" userId="S::54570@student.eadania.dk::47f61075-79ba-404b-8544-c1937acfc697" providerId="AD" clId="Web-{61711F38-A3DE-2CED-8151-92272F8267F5}" dt="2022-11-04T12:02:00.390" v="652" actId="20577"/>
          <ac:spMkLst>
            <pc:docMk/>
            <pc:sldMk cId="3788027024" sldId="267"/>
            <ac:spMk id="13" creationId="{CB971BC1-9566-BC1E-A24E-05094C4D002A}"/>
          </ac:spMkLst>
        </pc:spChg>
        <pc:picChg chg="del">
          <ac:chgData name="Cecilie Holmgaard Bang" userId="S::54570@student.eadania.dk::47f61075-79ba-404b-8544-c1937acfc697" providerId="AD" clId="Web-{61711F38-A3DE-2CED-8151-92272F8267F5}" dt="2022-11-04T11:40:56.715" v="582"/>
          <ac:picMkLst>
            <pc:docMk/>
            <pc:sldMk cId="3788027024" sldId="267"/>
            <ac:picMk id="3" creationId="{1E120E18-1E53-44BE-63BE-BEAE43535D16}"/>
          </ac:picMkLst>
        </pc:picChg>
        <pc:picChg chg="del">
          <ac:chgData name="Cecilie Holmgaard Bang" userId="S::54570@student.eadania.dk::47f61075-79ba-404b-8544-c1937acfc697" providerId="AD" clId="Web-{61711F38-A3DE-2CED-8151-92272F8267F5}" dt="2022-11-04T11:40:58.559" v="584"/>
          <ac:picMkLst>
            <pc:docMk/>
            <pc:sldMk cId="3788027024" sldId="267"/>
            <ac:picMk id="4" creationId="{17F3399F-4FDF-5C2A-083A-A4CEF0F5C794}"/>
          </ac:picMkLst>
        </pc:picChg>
        <pc:picChg chg="add mod">
          <ac:chgData name="Cecilie Holmgaard Bang" userId="S::54570@student.eadania.dk::47f61075-79ba-404b-8544-c1937acfc697" providerId="AD" clId="Web-{61711F38-A3DE-2CED-8151-92272F8267F5}" dt="2022-11-04T12:25:56.756" v="672" actId="1076"/>
          <ac:picMkLst>
            <pc:docMk/>
            <pc:sldMk cId="3788027024" sldId="267"/>
            <ac:picMk id="5" creationId="{7953FDFD-D21D-045E-5B5A-932316D2E89E}"/>
          </ac:picMkLst>
        </pc:picChg>
        <pc:picChg chg="del">
          <ac:chgData name="Cecilie Holmgaard Bang" userId="S::54570@student.eadania.dk::47f61075-79ba-404b-8544-c1937acfc697" providerId="AD" clId="Web-{61711F38-A3DE-2CED-8151-92272F8267F5}" dt="2022-11-04T11:40:56.934" v="583"/>
          <ac:picMkLst>
            <pc:docMk/>
            <pc:sldMk cId="3788027024" sldId="267"/>
            <ac:picMk id="7" creationId="{786C1223-DC87-D73C-6364-E41050B320F6}"/>
          </ac:picMkLst>
        </pc:picChg>
        <pc:picChg chg="add del mod modCrop">
          <ac:chgData name="Cecilie Holmgaard Bang" userId="S::54570@student.eadania.dk::47f61075-79ba-404b-8544-c1937acfc697" providerId="AD" clId="Web-{61711F38-A3DE-2CED-8151-92272F8267F5}" dt="2022-11-04T12:25:37.209" v="670"/>
          <ac:picMkLst>
            <pc:docMk/>
            <pc:sldMk cId="3788027024" sldId="267"/>
            <ac:picMk id="8" creationId="{96A2402E-FB42-BA74-0AC0-85BAB46F7861}"/>
          </ac:picMkLst>
        </pc:picChg>
        <pc:picChg chg="add del mod">
          <ac:chgData name="Cecilie Holmgaard Bang" userId="S::54570@student.eadania.dk::47f61075-79ba-404b-8544-c1937acfc697" providerId="AD" clId="Web-{61711F38-A3DE-2CED-8151-92272F8267F5}" dt="2022-11-04T12:03:00.048" v="663"/>
          <ac:picMkLst>
            <pc:docMk/>
            <pc:sldMk cId="3788027024" sldId="267"/>
            <ac:picMk id="9" creationId="{42F97D0B-1A4F-CBFE-5173-6494C20FA823}"/>
          </ac:picMkLst>
        </pc:picChg>
      </pc:sldChg>
      <pc:sldChg chg="addSp delSp modSp add mod ord replId setBg delAnim">
        <pc:chgData name="Cecilie Holmgaard Bang" userId="S::54570@student.eadania.dk::47f61075-79ba-404b-8544-c1937acfc697" providerId="AD" clId="Web-{61711F38-A3DE-2CED-8151-92272F8267F5}" dt="2022-11-04T11:48:33.050" v="623"/>
        <pc:sldMkLst>
          <pc:docMk/>
          <pc:sldMk cId="3139283266" sldId="268"/>
        </pc:sldMkLst>
        <pc:spChg chg="del">
          <ac:chgData name="Cecilie Holmgaard Bang" userId="S::54570@student.eadania.dk::47f61075-79ba-404b-8544-c1937acfc697" providerId="AD" clId="Web-{61711F38-A3DE-2CED-8151-92272F8267F5}" dt="2022-11-04T11:45:33.141" v="616"/>
          <ac:spMkLst>
            <pc:docMk/>
            <pc:sldMk cId="3139283266" sldId="268"/>
            <ac:spMk id="2" creationId="{A87AAF86-022C-43AD-A718-956387CA7BB5}"/>
          </ac:spMkLst>
        </pc:spChg>
        <pc:spChg chg="del mod ord">
          <ac:chgData name="Cecilie Holmgaard Bang" userId="S::54570@student.eadania.dk::47f61075-79ba-404b-8544-c1937acfc697" providerId="AD" clId="Web-{61711F38-A3DE-2CED-8151-92272F8267F5}" dt="2022-11-04T11:48:15.316" v="620"/>
          <ac:spMkLst>
            <pc:docMk/>
            <pc:sldMk cId="3139283266" sldId="268"/>
            <ac:spMk id="6" creationId="{C4C3C8C8-30F2-74BF-4542-E70ED5008A04}"/>
          </ac:spMkLst>
        </pc:spChg>
        <pc:spChg chg="add del">
          <ac:chgData name="Cecilie Holmgaard Bang" userId="S::54570@student.eadania.dk::47f61075-79ba-404b-8544-c1937acfc697" providerId="AD" clId="Web-{61711F38-A3DE-2CED-8151-92272F8267F5}" dt="2022-11-04T11:48:33.050" v="623"/>
          <ac:spMkLst>
            <pc:docMk/>
            <pc:sldMk cId="3139283266" sldId="268"/>
            <ac:spMk id="19" creationId="{EA7E347D-B32A-4759-B7FF-FD25A9AEE645}"/>
          </ac:spMkLst>
        </pc:spChg>
        <pc:spChg chg="add del">
          <ac:chgData name="Cecilie Holmgaard Bang" userId="S::54570@student.eadania.dk::47f61075-79ba-404b-8544-c1937acfc697" providerId="AD" clId="Web-{61711F38-A3DE-2CED-8151-92272F8267F5}" dt="2022-11-04T11:48:33.050" v="623"/>
          <ac:spMkLst>
            <pc:docMk/>
            <pc:sldMk cId="3139283266" sldId="268"/>
            <ac:spMk id="21" creationId="{681F9FCB-1E38-43E9-8567-6292F4842051}"/>
          </ac:spMkLst>
        </pc:spChg>
        <pc:spChg chg="add del">
          <ac:chgData name="Cecilie Holmgaard Bang" userId="S::54570@student.eadania.dk::47f61075-79ba-404b-8544-c1937acfc697" providerId="AD" clId="Web-{61711F38-A3DE-2CED-8151-92272F8267F5}" dt="2022-11-04T11:48:33.050" v="623"/>
          <ac:spMkLst>
            <pc:docMk/>
            <pc:sldMk cId="3139283266" sldId="268"/>
            <ac:spMk id="23" creationId="{E687037D-D197-4CDD-BB5E-43AEE9E53408}"/>
          </ac:spMkLst>
        </pc:spChg>
        <pc:spChg chg="add">
          <ac:chgData name="Cecilie Holmgaard Bang" userId="S::54570@student.eadania.dk::47f61075-79ba-404b-8544-c1937acfc697" providerId="AD" clId="Web-{61711F38-A3DE-2CED-8151-92272F8267F5}" dt="2022-11-04T11:48:33.050" v="623"/>
          <ac:spMkLst>
            <pc:docMk/>
            <pc:sldMk cId="3139283266" sldId="268"/>
            <ac:spMk id="34" creationId="{92B0CFF1-78D7-4A83-A95E-71F9E3831622}"/>
          </ac:spMkLst>
        </pc:spChg>
        <pc:picChg chg="add mod">
          <ac:chgData name="Cecilie Holmgaard Bang" userId="S::54570@student.eadania.dk::47f61075-79ba-404b-8544-c1937acfc697" providerId="AD" clId="Web-{61711F38-A3DE-2CED-8151-92272F8267F5}" dt="2022-11-04T11:48:33.050" v="623"/>
          <ac:picMkLst>
            <pc:docMk/>
            <pc:sldMk cId="3139283266" sldId="268"/>
            <ac:picMk id="3" creationId="{B6947BDB-019F-B53F-1463-CF999F4FCC0A}"/>
          </ac:picMkLst>
        </pc:picChg>
        <pc:cxnChg chg="add del">
          <ac:chgData name="Cecilie Holmgaard Bang" userId="S::54570@student.eadania.dk::47f61075-79ba-404b-8544-c1937acfc697" providerId="AD" clId="Web-{61711F38-A3DE-2CED-8151-92272F8267F5}" dt="2022-11-04T11:48:33.050" v="623"/>
          <ac:cxnSpMkLst>
            <pc:docMk/>
            <pc:sldMk cId="3139283266" sldId="268"/>
            <ac:cxnSpMk id="11" creationId="{108D74AC-B125-4E11-BA53-E9E383966DF8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1:48:33.050" v="623"/>
          <ac:cxnSpMkLst>
            <pc:docMk/>
            <pc:sldMk cId="3139283266" sldId="268"/>
            <ac:cxnSpMk id="13" creationId="{9DC76EBE-FB9D-4054-B5D8-19E3EAFE40B2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1:48:33.050" v="623"/>
          <ac:cxnSpMkLst>
            <pc:docMk/>
            <pc:sldMk cId="3139283266" sldId="268"/>
            <ac:cxnSpMk id="15" creationId="{E48FA233-30DB-4D0A-BF51-78D03F79F247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1:48:33.050" v="623"/>
          <ac:cxnSpMkLst>
            <pc:docMk/>
            <pc:sldMk cId="3139283266" sldId="268"/>
            <ac:cxnSpMk id="17" creationId="{A2EFA84C-D756-4DC7-AA46-68D776F37FA4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1:48:33.050" v="623"/>
          <ac:cxnSpMkLst>
            <pc:docMk/>
            <pc:sldMk cId="3139283266" sldId="268"/>
            <ac:cxnSpMk id="25" creationId="{EBE7D411-C454-425C-A90F-B99A068A51E0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1:48:33.050" v="623"/>
          <ac:cxnSpMkLst>
            <pc:docMk/>
            <pc:sldMk cId="3139283266" sldId="268"/>
            <ac:cxnSpMk id="27" creationId="{59342EA8-6C28-4141-AA71-7D2D5D070905}"/>
          </ac:cxnSpMkLst>
        </pc:cxnChg>
        <pc:cxnChg chg="add del">
          <ac:chgData name="Cecilie Holmgaard Bang" userId="S::54570@student.eadania.dk::47f61075-79ba-404b-8544-c1937acfc697" providerId="AD" clId="Web-{61711F38-A3DE-2CED-8151-92272F8267F5}" dt="2022-11-04T11:48:33.050" v="623"/>
          <ac:cxnSpMkLst>
            <pc:docMk/>
            <pc:sldMk cId="3139283266" sldId="268"/>
            <ac:cxnSpMk id="29" creationId="{7D438A5E-0623-44C4-BA70-3BBB9D1520D7}"/>
          </ac:cxnSpMkLst>
        </pc:cxnChg>
        <pc:cxnChg chg="add">
          <ac:chgData name="Cecilie Holmgaard Bang" userId="S::54570@student.eadania.dk::47f61075-79ba-404b-8544-c1937acfc697" providerId="AD" clId="Web-{61711F38-A3DE-2CED-8151-92272F8267F5}" dt="2022-11-04T11:48:33.050" v="623"/>
          <ac:cxnSpMkLst>
            <pc:docMk/>
            <pc:sldMk cId="3139283266" sldId="268"/>
            <ac:cxnSpMk id="36" creationId="{DB2019E5-6C31-4640-A135-6BBA7FFCF694}"/>
          </ac:cxnSpMkLst>
        </pc:cxnChg>
      </pc:sldChg>
      <pc:sldChg chg="addSp delSp modSp add mod replId setBg delAnim">
        <pc:chgData name="Cecilie Holmgaard Bang" userId="S::54570@student.eadania.dk::47f61075-79ba-404b-8544-c1937acfc697" providerId="AD" clId="Web-{61711F38-A3DE-2CED-8151-92272F8267F5}" dt="2022-11-04T11:51:38.600" v="630"/>
        <pc:sldMkLst>
          <pc:docMk/>
          <pc:sldMk cId="2183590475" sldId="269"/>
        </pc:sldMkLst>
        <pc:spChg chg="del">
          <ac:chgData name="Cecilie Holmgaard Bang" userId="S::54570@student.eadania.dk::47f61075-79ba-404b-8544-c1937acfc697" providerId="AD" clId="Web-{61711F38-A3DE-2CED-8151-92272F8267F5}" dt="2022-11-04T11:48:52.879" v="624"/>
          <ac:spMkLst>
            <pc:docMk/>
            <pc:sldMk cId="2183590475" sldId="269"/>
            <ac:spMk id="6" creationId="{C4C3C8C8-30F2-74BF-4542-E70ED5008A04}"/>
          </ac:spMkLst>
        </pc:spChg>
        <pc:spChg chg="add del">
          <ac:chgData name="Cecilie Holmgaard Bang" userId="S::54570@student.eadania.dk::47f61075-79ba-404b-8544-c1937acfc697" providerId="AD" clId="Web-{61711F38-A3DE-2CED-8151-92272F8267F5}" dt="2022-11-04T11:51:36.319" v="627"/>
          <ac:spMkLst>
            <pc:docMk/>
            <pc:sldMk cId="2183590475" sldId="269"/>
            <ac:spMk id="7" creationId="{92B0CFF1-78D7-4A83-A95E-71F9E3831622}"/>
          </ac:spMkLst>
        </pc:spChg>
        <pc:spChg chg="add del">
          <ac:chgData name="Cecilie Holmgaard Bang" userId="S::54570@student.eadania.dk::47f61075-79ba-404b-8544-c1937acfc697" providerId="AD" clId="Web-{61711F38-A3DE-2CED-8151-92272F8267F5}" dt="2022-11-04T11:51:38.600" v="629"/>
          <ac:spMkLst>
            <pc:docMk/>
            <pc:sldMk cId="2183590475" sldId="269"/>
            <ac:spMk id="11" creationId="{92B0CFF1-78D7-4A83-A95E-71F9E3831622}"/>
          </ac:spMkLst>
        </pc:spChg>
        <pc:spChg chg="add">
          <ac:chgData name="Cecilie Holmgaard Bang" userId="S::54570@student.eadania.dk::47f61075-79ba-404b-8544-c1937acfc697" providerId="AD" clId="Web-{61711F38-A3DE-2CED-8151-92272F8267F5}" dt="2022-11-04T11:51:38.600" v="630"/>
          <ac:spMkLst>
            <pc:docMk/>
            <pc:sldMk cId="2183590475" sldId="269"/>
            <ac:spMk id="13" creationId="{92B0CFF1-78D7-4A83-A95E-71F9E3831622}"/>
          </ac:spMkLst>
        </pc:spChg>
        <pc:picChg chg="add mod">
          <ac:chgData name="Cecilie Holmgaard Bang" userId="S::54570@student.eadania.dk::47f61075-79ba-404b-8544-c1937acfc697" providerId="AD" clId="Web-{61711F38-A3DE-2CED-8151-92272F8267F5}" dt="2022-11-04T11:51:38.600" v="630"/>
          <ac:picMkLst>
            <pc:docMk/>
            <pc:sldMk cId="2183590475" sldId="269"/>
            <ac:picMk id="2" creationId="{97493FF2-A783-C03C-64B1-DFEAAADBC74D}"/>
          </ac:picMkLst>
        </pc:picChg>
        <pc:cxnChg chg="add del">
          <ac:chgData name="Cecilie Holmgaard Bang" userId="S::54570@student.eadania.dk::47f61075-79ba-404b-8544-c1937acfc697" providerId="AD" clId="Web-{61711F38-A3DE-2CED-8151-92272F8267F5}" dt="2022-11-04T11:51:36.319" v="627"/>
          <ac:cxnSpMkLst>
            <pc:docMk/>
            <pc:sldMk cId="2183590475" sldId="269"/>
            <ac:cxnSpMk id="9" creationId="{DB2019E5-6C31-4640-A135-6BBA7FFCF694}"/>
          </ac:cxnSpMkLst>
        </pc:cxnChg>
        <pc:cxnChg chg="add">
          <ac:chgData name="Cecilie Holmgaard Bang" userId="S::54570@student.eadania.dk::47f61075-79ba-404b-8544-c1937acfc697" providerId="AD" clId="Web-{61711F38-A3DE-2CED-8151-92272F8267F5}" dt="2022-11-04T11:51:38.600" v="630"/>
          <ac:cxnSpMkLst>
            <pc:docMk/>
            <pc:sldMk cId="2183590475" sldId="269"/>
            <ac:cxnSpMk id="14" creationId="{DB2019E5-6C31-4640-A135-6BBA7FFCF694}"/>
          </ac:cxnSpMkLst>
        </pc:cxnChg>
      </pc:sldChg>
    </pc:docChg>
  </pc:docChgLst>
  <pc:docChgLst>
    <pc:chgData name="Ieva Jankeviciene" userId="S::53244@student.eadania.dk::39a05056-7ac9-4346-b4b7-eee2df84f590" providerId="AD" clId="Web-{20ECADAD-F44C-4B30-B4B5-CD4DB42E7714}"/>
    <pc:docChg chg="addSld modSld sldOrd">
      <pc:chgData name="Ieva Jankeviciene" userId="S::53244@student.eadania.dk::39a05056-7ac9-4346-b4b7-eee2df84f590" providerId="AD" clId="Web-{20ECADAD-F44C-4B30-B4B5-CD4DB42E7714}" dt="2022-11-07T08:05:51.561" v="39"/>
      <pc:docMkLst>
        <pc:docMk/>
      </pc:docMkLst>
      <pc:sldChg chg="addSp delSp modSp">
        <pc:chgData name="Ieva Jankeviciene" userId="S::53244@student.eadania.dk::39a05056-7ac9-4346-b4b7-eee2df84f590" providerId="AD" clId="Web-{20ECADAD-F44C-4B30-B4B5-CD4DB42E7714}" dt="2022-11-07T07:54:34.850" v="34" actId="14100"/>
        <pc:sldMkLst>
          <pc:docMk/>
          <pc:sldMk cId="2322631716" sldId="265"/>
        </pc:sldMkLst>
        <pc:picChg chg="add mod">
          <ac:chgData name="Ieva Jankeviciene" userId="S::53244@student.eadania.dk::39a05056-7ac9-4346-b4b7-eee2df84f590" providerId="AD" clId="Web-{20ECADAD-F44C-4B30-B4B5-CD4DB42E7714}" dt="2022-11-07T07:54:34.850" v="34" actId="14100"/>
          <ac:picMkLst>
            <pc:docMk/>
            <pc:sldMk cId="2322631716" sldId="265"/>
            <ac:picMk id="3" creationId="{2DEFFB0B-2F55-134E-60E3-532A82028B8E}"/>
          </ac:picMkLst>
        </pc:picChg>
        <pc:picChg chg="add mod">
          <ac:chgData name="Ieva Jankeviciene" userId="S::53244@student.eadania.dk::39a05056-7ac9-4346-b4b7-eee2df84f590" providerId="AD" clId="Web-{20ECADAD-F44C-4B30-B4B5-CD4DB42E7714}" dt="2022-11-07T07:54:29.865" v="33" actId="14100"/>
          <ac:picMkLst>
            <pc:docMk/>
            <pc:sldMk cId="2322631716" sldId="265"/>
            <ac:picMk id="4" creationId="{B913A6BF-258E-4F8D-5F69-7F963F04A31E}"/>
          </ac:picMkLst>
        </pc:picChg>
        <pc:picChg chg="add del mod">
          <ac:chgData name="Ieva Jankeviciene" userId="S::53244@student.eadania.dk::39a05056-7ac9-4346-b4b7-eee2df84f590" providerId="AD" clId="Web-{20ECADAD-F44C-4B30-B4B5-CD4DB42E7714}" dt="2022-11-07T07:54:17.865" v="26"/>
          <ac:picMkLst>
            <pc:docMk/>
            <pc:sldMk cId="2322631716" sldId="265"/>
            <ac:picMk id="5" creationId="{4EF13F3B-6E16-BCCD-9F91-2E618F38D675}"/>
          </ac:picMkLst>
        </pc:picChg>
        <pc:picChg chg="add del mod">
          <ac:chgData name="Ieva Jankeviciene" userId="S::53244@student.eadania.dk::39a05056-7ac9-4346-b4b7-eee2df84f590" providerId="AD" clId="Web-{20ECADAD-F44C-4B30-B4B5-CD4DB42E7714}" dt="2022-11-07T07:54:19.146" v="28"/>
          <ac:picMkLst>
            <pc:docMk/>
            <pc:sldMk cId="2322631716" sldId="265"/>
            <ac:picMk id="7" creationId="{92D31105-3F9D-1FD0-2379-C7F934CB3F58}"/>
          </ac:picMkLst>
        </pc:picChg>
        <pc:picChg chg="add del mod">
          <ac:chgData name="Ieva Jankeviciene" userId="S::53244@student.eadania.dk::39a05056-7ac9-4346-b4b7-eee2df84f590" providerId="AD" clId="Web-{20ECADAD-F44C-4B30-B4B5-CD4DB42E7714}" dt="2022-11-07T07:54:18.506" v="27"/>
          <ac:picMkLst>
            <pc:docMk/>
            <pc:sldMk cId="2322631716" sldId="265"/>
            <ac:picMk id="8" creationId="{A5B1F125-A6F9-5B9F-B891-4C1942343538}"/>
          </ac:picMkLst>
        </pc:picChg>
        <pc:picChg chg="add del mod">
          <ac:chgData name="Ieva Jankeviciene" userId="S::53244@student.eadania.dk::39a05056-7ac9-4346-b4b7-eee2df84f590" providerId="AD" clId="Web-{20ECADAD-F44C-4B30-B4B5-CD4DB42E7714}" dt="2022-11-07T07:54:19.771" v="29"/>
          <ac:picMkLst>
            <pc:docMk/>
            <pc:sldMk cId="2322631716" sldId="265"/>
            <ac:picMk id="9" creationId="{07821338-A9B1-9144-D078-3E6DF5F07CBF}"/>
          </ac:picMkLst>
        </pc:picChg>
      </pc:sldChg>
      <pc:sldChg chg="mod modShow">
        <pc:chgData name="Ieva Jankeviciene" userId="S::53244@student.eadania.dk::39a05056-7ac9-4346-b4b7-eee2df84f590" providerId="AD" clId="Web-{20ECADAD-F44C-4B30-B4B5-CD4DB42E7714}" dt="2022-11-07T08:05:41.951" v="36"/>
        <pc:sldMkLst>
          <pc:docMk/>
          <pc:sldMk cId="3782105379" sldId="273"/>
        </pc:sldMkLst>
      </pc:sldChg>
      <pc:sldChg chg="mod modShow">
        <pc:chgData name="Ieva Jankeviciene" userId="S::53244@student.eadania.dk::39a05056-7ac9-4346-b4b7-eee2df84f590" providerId="AD" clId="Web-{20ECADAD-F44C-4B30-B4B5-CD4DB42E7714}" dt="2022-11-07T08:05:44.295" v="37"/>
        <pc:sldMkLst>
          <pc:docMk/>
          <pc:sldMk cId="2270493361" sldId="274"/>
        </pc:sldMkLst>
      </pc:sldChg>
      <pc:sldChg chg="mod modShow">
        <pc:chgData name="Ieva Jankeviciene" userId="S::53244@student.eadania.dk::39a05056-7ac9-4346-b4b7-eee2df84f590" providerId="AD" clId="Web-{20ECADAD-F44C-4B30-B4B5-CD4DB42E7714}" dt="2022-11-07T08:05:51.561" v="39"/>
        <pc:sldMkLst>
          <pc:docMk/>
          <pc:sldMk cId="2542913994" sldId="275"/>
        </pc:sldMkLst>
      </pc:sldChg>
      <pc:sldChg chg="mod modShow">
        <pc:chgData name="Ieva Jankeviciene" userId="S::53244@student.eadania.dk::39a05056-7ac9-4346-b4b7-eee2df84f590" providerId="AD" clId="Web-{20ECADAD-F44C-4B30-B4B5-CD4DB42E7714}" dt="2022-11-07T08:05:48.170" v="38"/>
        <pc:sldMkLst>
          <pc:docMk/>
          <pc:sldMk cId="1116429776" sldId="276"/>
        </pc:sldMkLst>
      </pc:sldChg>
      <pc:sldChg chg="delSp modSp add ord replId">
        <pc:chgData name="Ieva Jankeviciene" userId="S::53244@student.eadania.dk::39a05056-7ac9-4346-b4b7-eee2df84f590" providerId="AD" clId="Web-{20ECADAD-F44C-4B30-B4B5-CD4DB42E7714}" dt="2022-11-07T07:54:38.194" v="35"/>
        <pc:sldMkLst>
          <pc:docMk/>
          <pc:sldMk cId="3965942207" sldId="280"/>
        </pc:sldMkLst>
        <pc:picChg chg="del">
          <ac:chgData name="Ieva Jankeviciene" userId="S::53244@student.eadania.dk::39a05056-7ac9-4346-b4b7-eee2df84f590" providerId="AD" clId="Web-{20ECADAD-F44C-4B30-B4B5-CD4DB42E7714}" dt="2022-11-07T07:53:36.458" v="20"/>
          <ac:picMkLst>
            <pc:docMk/>
            <pc:sldMk cId="3965942207" sldId="280"/>
            <ac:picMk id="3" creationId="{2DEFFB0B-2F55-134E-60E3-532A82028B8E}"/>
          </ac:picMkLst>
        </pc:picChg>
        <pc:picChg chg="del">
          <ac:chgData name="Ieva Jankeviciene" userId="S::53244@student.eadania.dk::39a05056-7ac9-4346-b4b7-eee2df84f590" providerId="AD" clId="Web-{20ECADAD-F44C-4B30-B4B5-CD4DB42E7714}" dt="2022-11-07T07:53:35.505" v="19"/>
          <ac:picMkLst>
            <pc:docMk/>
            <pc:sldMk cId="3965942207" sldId="280"/>
            <ac:picMk id="4" creationId="{B913A6BF-258E-4F8D-5F69-7F963F04A31E}"/>
          </ac:picMkLst>
        </pc:picChg>
        <pc:picChg chg="mod">
          <ac:chgData name="Ieva Jankeviciene" userId="S::53244@student.eadania.dk::39a05056-7ac9-4346-b4b7-eee2df84f590" providerId="AD" clId="Web-{20ECADAD-F44C-4B30-B4B5-CD4DB42E7714}" dt="2022-11-07T07:54:01.756" v="22" actId="1076"/>
          <ac:picMkLst>
            <pc:docMk/>
            <pc:sldMk cId="3965942207" sldId="280"/>
            <ac:picMk id="5" creationId="{4EF13F3B-6E16-BCCD-9F91-2E618F38D675}"/>
          </ac:picMkLst>
        </pc:picChg>
        <pc:picChg chg="mod">
          <ac:chgData name="Ieva Jankeviciene" userId="S::53244@student.eadania.dk::39a05056-7ac9-4346-b4b7-eee2df84f590" providerId="AD" clId="Web-{20ECADAD-F44C-4B30-B4B5-CD4DB42E7714}" dt="2022-11-07T07:54:07.099" v="24" actId="1076"/>
          <ac:picMkLst>
            <pc:docMk/>
            <pc:sldMk cId="3965942207" sldId="280"/>
            <ac:picMk id="7" creationId="{92D31105-3F9D-1FD0-2379-C7F934CB3F58}"/>
          </ac:picMkLst>
        </pc:picChg>
        <pc:picChg chg="mod">
          <ac:chgData name="Ieva Jankeviciene" userId="S::53244@student.eadania.dk::39a05056-7ac9-4346-b4b7-eee2df84f590" providerId="AD" clId="Web-{20ECADAD-F44C-4B30-B4B5-CD4DB42E7714}" dt="2022-11-07T07:54:04.303" v="23" actId="1076"/>
          <ac:picMkLst>
            <pc:docMk/>
            <pc:sldMk cId="3965942207" sldId="280"/>
            <ac:picMk id="8" creationId="{A5B1F125-A6F9-5B9F-B891-4C1942343538}"/>
          </ac:picMkLst>
        </pc:picChg>
        <pc:picChg chg="mod">
          <ac:chgData name="Ieva Jankeviciene" userId="S::53244@student.eadania.dk::39a05056-7ac9-4346-b4b7-eee2df84f590" providerId="AD" clId="Web-{20ECADAD-F44C-4B30-B4B5-CD4DB42E7714}" dt="2022-11-07T07:54:11.521" v="25" actId="1076"/>
          <ac:picMkLst>
            <pc:docMk/>
            <pc:sldMk cId="3965942207" sldId="280"/>
            <ac:picMk id="9" creationId="{07821338-A9B1-9144-D078-3E6DF5F07CBF}"/>
          </ac:picMkLst>
        </pc:picChg>
      </pc:sldChg>
    </pc:docChg>
  </pc:docChgLst>
  <pc:docChgLst>
    <pc:chgData clId="Web-{61711F38-A3DE-2CED-8151-92272F8267F5}"/>
    <pc:docChg chg="addSld modSld">
      <pc:chgData name="" userId="" providerId="" clId="Web-{61711F38-A3DE-2CED-8151-92272F8267F5}" dt="2022-11-04T10:15:45.232" v="1"/>
      <pc:docMkLst>
        <pc:docMk/>
      </pc:docMkLst>
      <pc:sldChg chg="delSp add replId">
        <pc:chgData name="" userId="" providerId="" clId="Web-{61711F38-A3DE-2CED-8151-92272F8267F5}" dt="2022-11-04T10:15:45.232" v="1"/>
        <pc:sldMkLst>
          <pc:docMk/>
          <pc:sldMk cId="3391285938" sldId="260"/>
        </pc:sldMkLst>
        <pc:picChg chg="del">
          <ac:chgData name="" userId="" providerId="" clId="Web-{61711F38-A3DE-2CED-8151-92272F8267F5}" dt="2022-11-04T10:15:45.232" v="1"/>
          <ac:picMkLst>
            <pc:docMk/>
            <pc:sldMk cId="3391285938" sldId="260"/>
            <ac:picMk id="5" creationId="{44A91ABE-42C9-336A-2EF8-1AA321E505F2}"/>
          </ac:picMkLst>
        </pc:picChg>
      </pc:sldChg>
    </pc:docChg>
  </pc:docChgLst>
  <pc:docChgLst>
    <pc:chgData name="Cecilie Holmgaard Bang" userId="S::54570@student.eadania.dk::47f61075-79ba-404b-8544-c1937acfc697" providerId="AD" clId="Web-{955E9517-4397-BDE6-7FAF-CD31FEBC9ACD}"/>
    <pc:docChg chg="addSld modSld">
      <pc:chgData name="Cecilie Holmgaard Bang" userId="S::54570@student.eadania.dk::47f61075-79ba-404b-8544-c1937acfc697" providerId="AD" clId="Web-{955E9517-4397-BDE6-7FAF-CD31FEBC9ACD}" dt="2022-11-04T10:10:20.782" v="1"/>
      <pc:docMkLst>
        <pc:docMk/>
      </pc:docMkLst>
      <pc:sldChg chg="new mod setBg">
        <pc:chgData name="Cecilie Holmgaard Bang" userId="S::54570@student.eadania.dk::47f61075-79ba-404b-8544-c1937acfc697" providerId="AD" clId="Web-{955E9517-4397-BDE6-7FAF-CD31FEBC9ACD}" dt="2022-11-04T10:10:20.782" v="1"/>
        <pc:sldMkLst>
          <pc:docMk/>
          <pc:sldMk cId="1663338223" sldId="258"/>
        </pc:sldMkLst>
      </pc:sldChg>
    </pc:docChg>
  </pc:docChgLst>
  <pc:docChgLst>
    <pc:chgData name="Ieva Jankeviciene" userId="S::53244@student.eadania.dk::39a05056-7ac9-4346-b4b7-eee2df84f590" providerId="AD" clId="Web-{E0C84190-9187-FC53-7C3E-800F286495C4}"/>
    <pc:docChg chg="modSld">
      <pc:chgData name="Ieva Jankeviciene" userId="S::53244@student.eadania.dk::39a05056-7ac9-4346-b4b7-eee2df84f590" providerId="AD" clId="Web-{E0C84190-9187-FC53-7C3E-800F286495C4}" dt="2022-11-14T08:07:57.750" v="4"/>
      <pc:docMkLst>
        <pc:docMk/>
      </pc:docMkLst>
      <pc:sldChg chg="mod modShow">
        <pc:chgData name="Ieva Jankeviciene" userId="S::53244@student.eadania.dk::39a05056-7ac9-4346-b4b7-eee2df84f590" providerId="AD" clId="Web-{E0C84190-9187-FC53-7C3E-800F286495C4}" dt="2022-11-14T08:07:57.750" v="4"/>
        <pc:sldMkLst>
          <pc:docMk/>
          <pc:sldMk cId="3493098183" sldId="264"/>
        </pc:sldMkLst>
      </pc:sldChg>
      <pc:sldChg chg="mod modShow">
        <pc:chgData name="Ieva Jankeviciene" userId="S::53244@student.eadania.dk::39a05056-7ac9-4346-b4b7-eee2df84f590" providerId="AD" clId="Web-{E0C84190-9187-FC53-7C3E-800F286495C4}" dt="2022-11-14T08:04:12.919" v="0"/>
        <pc:sldMkLst>
          <pc:docMk/>
          <pc:sldMk cId="3782105379" sldId="273"/>
        </pc:sldMkLst>
      </pc:sldChg>
      <pc:sldChg chg="mod modShow">
        <pc:chgData name="Ieva Jankeviciene" userId="S::53244@student.eadania.dk::39a05056-7ac9-4346-b4b7-eee2df84f590" providerId="AD" clId="Web-{E0C84190-9187-FC53-7C3E-800F286495C4}" dt="2022-11-14T08:04:17.169" v="1"/>
        <pc:sldMkLst>
          <pc:docMk/>
          <pc:sldMk cId="1443336011" sldId="281"/>
        </pc:sldMkLst>
      </pc:sldChg>
      <pc:sldChg chg="mod modShow">
        <pc:chgData name="Ieva Jankeviciene" userId="S::53244@student.eadania.dk::39a05056-7ac9-4346-b4b7-eee2df84f590" providerId="AD" clId="Web-{E0C84190-9187-FC53-7C3E-800F286495C4}" dt="2022-11-14T08:04:22.044" v="3"/>
        <pc:sldMkLst>
          <pc:docMk/>
          <pc:sldMk cId="316507225" sldId="282"/>
        </pc:sldMkLst>
      </pc:sldChg>
      <pc:sldChg chg="mod modShow">
        <pc:chgData name="Ieva Jankeviciene" userId="S::53244@student.eadania.dk::39a05056-7ac9-4346-b4b7-eee2df84f590" providerId="AD" clId="Web-{E0C84190-9187-FC53-7C3E-800F286495C4}" dt="2022-11-14T08:04:20.372" v="2"/>
        <pc:sldMkLst>
          <pc:docMk/>
          <pc:sldMk cId="3965283924" sldId="283"/>
        </pc:sldMkLst>
      </pc:sldChg>
    </pc:docChg>
  </pc:docChgLst>
  <pc:docChgLst>
    <pc:chgData name="Ieva Jankeviciene" userId="S::53244@student.eadania.dk::39a05056-7ac9-4346-b4b7-eee2df84f590" providerId="AD" clId="Web-{646C6262-4024-6493-7D30-5BD294F37380}"/>
    <pc:docChg chg="addSld delSld modSld sldOrd">
      <pc:chgData name="Ieva Jankeviciene" userId="S::53244@student.eadania.dk::39a05056-7ac9-4346-b4b7-eee2df84f590" providerId="AD" clId="Web-{646C6262-4024-6493-7D30-5BD294F37380}" dt="2022-11-14T05:40:20.573" v="804"/>
      <pc:docMkLst>
        <pc:docMk/>
      </pc:docMkLst>
      <pc:sldChg chg="modSp">
        <pc:chgData name="Ieva Jankeviciene" userId="S::53244@student.eadania.dk::39a05056-7ac9-4346-b4b7-eee2df84f590" providerId="AD" clId="Web-{646C6262-4024-6493-7D30-5BD294F37380}" dt="2022-11-14T02:32:43.683" v="5" actId="14100"/>
        <pc:sldMkLst>
          <pc:docMk/>
          <pc:sldMk cId="3424942676" sldId="256"/>
        </pc:sldMkLst>
        <pc:spChg chg="mod">
          <ac:chgData name="Ieva Jankeviciene" userId="S::53244@student.eadania.dk::39a05056-7ac9-4346-b4b7-eee2df84f590" providerId="AD" clId="Web-{646C6262-4024-6493-7D30-5BD294F37380}" dt="2022-11-14T02:32:43.683" v="5" actId="14100"/>
          <ac:spMkLst>
            <pc:docMk/>
            <pc:sldMk cId="3424942676" sldId="256"/>
            <ac:spMk id="3" creationId="{00000000-0000-0000-0000-000000000000}"/>
          </ac:spMkLst>
        </pc:spChg>
      </pc:sldChg>
      <pc:sldChg chg="delSp modSp delAnim modAnim">
        <pc:chgData name="Ieva Jankeviciene" userId="S::53244@student.eadania.dk::39a05056-7ac9-4346-b4b7-eee2df84f590" providerId="AD" clId="Web-{646C6262-4024-6493-7D30-5BD294F37380}" dt="2022-11-14T05:27:32.418" v="740" actId="20577"/>
        <pc:sldMkLst>
          <pc:docMk/>
          <pc:sldMk cId="2783400375" sldId="257"/>
        </pc:sldMkLst>
        <pc:spChg chg="mod">
          <ac:chgData name="Ieva Jankeviciene" userId="S::53244@student.eadania.dk::39a05056-7ac9-4346-b4b7-eee2df84f590" providerId="AD" clId="Web-{646C6262-4024-6493-7D30-5BD294F37380}" dt="2022-11-14T05:27:32.418" v="740" actId="20577"/>
          <ac:spMkLst>
            <pc:docMk/>
            <pc:sldMk cId="2783400375" sldId="257"/>
            <ac:spMk id="2" creationId="{A87AAF86-022C-43AD-A718-956387CA7BB5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5:10:40.820" v="703" actId="1076"/>
          <ac:spMkLst>
            <pc:docMk/>
            <pc:sldMk cId="2783400375" sldId="257"/>
            <ac:spMk id="4" creationId="{0799C829-E6E6-88B1-986E-1A06B7B5FFA1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2:45:26.357" v="128"/>
          <ac:spMkLst>
            <pc:docMk/>
            <pc:sldMk cId="2783400375" sldId="257"/>
            <ac:spMk id="6" creationId="{C4C3C8C8-30F2-74BF-4542-E70ED5008A04}"/>
          </ac:spMkLst>
        </pc:spChg>
        <pc:picChg chg="mod">
          <ac:chgData name="Ieva Jankeviciene" userId="S::53244@student.eadania.dk::39a05056-7ac9-4346-b4b7-eee2df84f590" providerId="AD" clId="Web-{646C6262-4024-6493-7D30-5BD294F37380}" dt="2022-11-14T05:11:05.823" v="709" actId="1076"/>
          <ac:picMkLst>
            <pc:docMk/>
            <pc:sldMk cId="2783400375" sldId="257"/>
            <ac:picMk id="3" creationId="{003DBF87-BF40-4B66-49C0-0D4F5E383824}"/>
          </ac:picMkLst>
        </pc:picChg>
        <pc:picChg chg="mod">
          <ac:chgData name="Ieva Jankeviciene" userId="S::53244@student.eadania.dk::39a05056-7ac9-4346-b4b7-eee2df84f590" providerId="AD" clId="Web-{646C6262-4024-6493-7D30-5BD294F37380}" dt="2022-11-14T05:11:03.541" v="708" actId="1076"/>
          <ac:picMkLst>
            <pc:docMk/>
            <pc:sldMk cId="2783400375" sldId="257"/>
            <ac:picMk id="8" creationId="{57057806-62F7-7D22-5FB9-BF0204D27790}"/>
          </ac:picMkLst>
        </pc:picChg>
        <pc:picChg chg="del mod">
          <ac:chgData name="Ieva Jankeviciene" userId="S::53244@student.eadania.dk::39a05056-7ac9-4346-b4b7-eee2df84f590" providerId="AD" clId="Web-{646C6262-4024-6493-7D30-5BD294F37380}" dt="2022-11-14T02:40:59.778" v="81"/>
          <ac:picMkLst>
            <pc:docMk/>
            <pc:sldMk cId="2783400375" sldId="257"/>
            <ac:picMk id="10" creationId="{B472135E-8E75-C000-8E39-F4D6388D0BEE}"/>
          </ac:picMkLst>
        </pc:picChg>
      </pc:sldChg>
      <pc:sldChg chg="addSp delSp modSp delAnim modAnim">
        <pc:chgData name="Ieva Jankeviciene" userId="S::53244@student.eadania.dk::39a05056-7ac9-4346-b4b7-eee2df84f590" providerId="AD" clId="Web-{646C6262-4024-6493-7D30-5BD294F37380}" dt="2022-11-14T05:27:12.652" v="738" actId="20577"/>
        <pc:sldMkLst>
          <pc:docMk/>
          <pc:sldMk cId="2161909352" sldId="259"/>
        </pc:sldMkLst>
        <pc:spChg chg="mod">
          <ac:chgData name="Ieva Jankeviciene" userId="S::53244@student.eadania.dk::39a05056-7ac9-4346-b4b7-eee2df84f590" providerId="AD" clId="Web-{646C6262-4024-6493-7D30-5BD294F37380}" dt="2022-11-14T05:27:12.652" v="738" actId="20577"/>
          <ac:spMkLst>
            <pc:docMk/>
            <pc:sldMk cId="2161909352" sldId="259"/>
            <ac:spMk id="2" creationId="{A87AAF86-022C-43AD-A718-956387CA7BB5}"/>
          </ac:spMkLst>
        </pc:spChg>
        <pc:spChg chg="add">
          <ac:chgData name="Ieva Jankeviciene" userId="S::53244@student.eadania.dk::39a05056-7ac9-4346-b4b7-eee2df84f590" providerId="AD" clId="Web-{646C6262-4024-6493-7D30-5BD294F37380}" dt="2022-11-14T02:45:38.889" v="130"/>
          <ac:spMkLst>
            <pc:docMk/>
            <pc:sldMk cId="2161909352" sldId="259"/>
            <ac:spMk id="4" creationId="{19CC5BAE-DAAC-36D1-A798-6D2A67CC82A7}"/>
          </ac:spMkLst>
        </pc:spChg>
        <pc:spChg chg="del">
          <ac:chgData name="Ieva Jankeviciene" userId="S::53244@student.eadania.dk::39a05056-7ac9-4346-b4b7-eee2df84f590" providerId="AD" clId="Web-{646C6262-4024-6493-7D30-5BD294F37380}" dt="2022-11-14T02:45:35.811" v="129"/>
          <ac:spMkLst>
            <pc:docMk/>
            <pc:sldMk cId="2161909352" sldId="259"/>
            <ac:spMk id="6" creationId="{C4C3C8C8-30F2-74BF-4542-E70ED5008A04}"/>
          </ac:spMkLst>
        </pc:spChg>
      </pc:sldChg>
      <pc:sldChg chg="mod modShow">
        <pc:chgData name="Ieva Jankeviciene" userId="S::53244@student.eadania.dk::39a05056-7ac9-4346-b4b7-eee2df84f590" providerId="AD" clId="Web-{646C6262-4024-6493-7D30-5BD294F37380}" dt="2022-11-14T05:28:41.386" v="747"/>
        <pc:sldMkLst>
          <pc:docMk/>
          <pc:sldMk cId="3391285938" sldId="260"/>
        </pc:sldMkLst>
      </pc:sldChg>
      <pc:sldChg chg="addSp delSp modSp delAnim modAnim">
        <pc:chgData name="Ieva Jankeviciene" userId="S::53244@student.eadania.dk::39a05056-7ac9-4346-b4b7-eee2df84f590" providerId="AD" clId="Web-{646C6262-4024-6493-7D30-5BD294F37380}" dt="2022-11-14T05:26:45.932" v="736" actId="20577"/>
        <pc:sldMkLst>
          <pc:docMk/>
          <pc:sldMk cId="4168327197" sldId="262"/>
        </pc:sldMkLst>
        <pc:spChg chg="mod">
          <ac:chgData name="Ieva Jankeviciene" userId="S::53244@student.eadania.dk::39a05056-7ac9-4346-b4b7-eee2df84f590" providerId="AD" clId="Web-{646C6262-4024-6493-7D30-5BD294F37380}" dt="2022-11-14T05:26:45.932" v="736" actId="20577"/>
          <ac:spMkLst>
            <pc:docMk/>
            <pc:sldMk cId="4168327197" sldId="262"/>
            <ac:spMk id="2" creationId="{A87AAF86-022C-43AD-A718-956387CA7BB5}"/>
          </ac:spMkLst>
        </pc:spChg>
        <pc:spChg chg="del">
          <ac:chgData name="Ieva Jankeviciene" userId="S::53244@student.eadania.dk::39a05056-7ac9-4346-b4b7-eee2df84f590" providerId="AD" clId="Web-{646C6262-4024-6493-7D30-5BD294F37380}" dt="2022-11-14T05:26:17.838" v="732"/>
          <ac:spMkLst>
            <pc:docMk/>
            <pc:sldMk cId="4168327197" sldId="262"/>
            <ac:spMk id="6" creationId="{C4C3C8C8-30F2-74BF-4542-E70ED5008A04}"/>
          </ac:spMkLst>
        </pc:spChg>
        <pc:spChg chg="add">
          <ac:chgData name="Ieva Jankeviciene" userId="S::53244@student.eadania.dk::39a05056-7ac9-4346-b4b7-eee2df84f590" providerId="AD" clId="Web-{646C6262-4024-6493-7D30-5BD294F37380}" dt="2022-11-14T05:26:19.416" v="733"/>
          <ac:spMkLst>
            <pc:docMk/>
            <pc:sldMk cId="4168327197" sldId="262"/>
            <ac:spMk id="8" creationId="{0F414CEE-5AF0-3A77-5065-CDD4A9EA5BE2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5:26:33.354" v="735" actId="1076"/>
          <ac:spMkLst>
            <pc:docMk/>
            <pc:sldMk cId="4168327197" sldId="262"/>
            <ac:spMk id="11" creationId="{215E8D78-A95E-9878-5FED-0699F4AF7C69}"/>
          </ac:spMkLst>
        </pc:spChg>
      </pc:sldChg>
      <pc:sldChg chg="mod modShow">
        <pc:chgData name="Ieva Jankeviciene" userId="S::53244@student.eadania.dk::39a05056-7ac9-4346-b4b7-eee2df84f590" providerId="AD" clId="Web-{646C6262-4024-6493-7D30-5BD294F37380}" dt="2022-11-14T05:39:21.197" v="796"/>
        <pc:sldMkLst>
          <pc:docMk/>
          <pc:sldMk cId="288825156" sldId="263"/>
        </pc:sldMkLst>
      </pc:sldChg>
      <pc:sldChg chg="addSp delSp modSp mod delAnim modAnim modShow">
        <pc:chgData name="Ieva Jankeviciene" userId="S::53244@student.eadania.dk::39a05056-7ac9-4346-b4b7-eee2df84f590" providerId="AD" clId="Web-{646C6262-4024-6493-7D30-5BD294F37380}" dt="2022-11-14T05:26:01.463" v="730" actId="1076"/>
        <pc:sldMkLst>
          <pc:docMk/>
          <pc:sldMk cId="3493098183" sldId="264"/>
        </pc:sldMkLst>
        <pc:spChg chg="add mod">
          <ac:chgData name="Ieva Jankeviciene" userId="S::53244@student.eadania.dk::39a05056-7ac9-4346-b4b7-eee2df84f590" providerId="AD" clId="Web-{646C6262-4024-6493-7D30-5BD294F37380}" dt="2022-11-14T05:26:01.463" v="730" actId="1076"/>
          <ac:spMkLst>
            <pc:docMk/>
            <pc:sldMk cId="3493098183" sldId="264"/>
            <ac:spMk id="5" creationId="{8694B401-58E2-378E-EBB6-E01B4BCE0CF3}"/>
          </ac:spMkLst>
        </pc:spChg>
        <pc:spChg chg="del mod">
          <ac:chgData name="Ieva Jankeviciene" userId="S::53244@student.eadania.dk::39a05056-7ac9-4346-b4b7-eee2df84f590" providerId="AD" clId="Web-{646C6262-4024-6493-7D30-5BD294F37380}" dt="2022-11-14T05:25:54.275" v="729"/>
          <ac:spMkLst>
            <pc:docMk/>
            <pc:sldMk cId="3493098183" sldId="264"/>
            <ac:spMk id="6" creationId="{C4C3C8C8-30F2-74BF-4542-E70ED5008A04}"/>
          </ac:spMkLst>
        </pc:spChg>
      </pc:sldChg>
      <pc:sldChg chg="mod modShow">
        <pc:chgData name="Ieva Jankeviciene" userId="S::53244@student.eadania.dk::39a05056-7ac9-4346-b4b7-eee2df84f590" providerId="AD" clId="Web-{646C6262-4024-6493-7D30-5BD294F37380}" dt="2022-11-14T05:31:27.627" v="750"/>
        <pc:sldMkLst>
          <pc:docMk/>
          <pc:sldMk cId="2322631716" sldId="265"/>
        </pc:sldMkLst>
      </pc:sldChg>
      <pc:sldChg chg="addSp delSp modSp mod delAnim modShow">
        <pc:chgData name="Ieva Jankeviciene" userId="S::53244@student.eadania.dk::39a05056-7ac9-4346-b4b7-eee2df84f590" providerId="AD" clId="Web-{646C6262-4024-6493-7D30-5BD294F37380}" dt="2022-11-14T05:40:09.683" v="802"/>
        <pc:sldMkLst>
          <pc:docMk/>
          <pc:sldMk cId="1140360842" sldId="266"/>
        </pc:sldMkLst>
        <pc:spChg chg="mod">
          <ac:chgData name="Ieva Jankeviciene" userId="S::53244@student.eadania.dk::39a05056-7ac9-4346-b4b7-eee2df84f590" providerId="AD" clId="Web-{646C6262-4024-6493-7D30-5BD294F37380}" dt="2022-11-14T05:32:03.065" v="754" actId="20577"/>
          <ac:spMkLst>
            <pc:docMk/>
            <pc:sldMk cId="1140360842" sldId="266"/>
            <ac:spMk id="2" creationId="{A87AAF86-022C-43AD-A718-956387CA7BB5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5:33:17.941" v="764" actId="20577"/>
          <ac:spMkLst>
            <pc:docMk/>
            <pc:sldMk cId="1140360842" sldId="266"/>
            <ac:spMk id="4" creationId="{AE2ED1E7-1E4D-4E38-A0BC-006731512216}"/>
          </ac:spMkLst>
        </pc:spChg>
        <pc:spChg chg="del mod">
          <ac:chgData name="Ieva Jankeviciene" userId="S::53244@student.eadania.dk::39a05056-7ac9-4346-b4b7-eee2df84f590" providerId="AD" clId="Web-{646C6262-4024-6493-7D30-5BD294F37380}" dt="2022-11-14T05:40:08.104" v="801"/>
          <ac:spMkLst>
            <pc:docMk/>
            <pc:sldMk cId="1140360842" sldId="266"/>
            <ac:spMk id="6" creationId="{C4C3C8C8-30F2-74BF-4542-E70ED5008A04}"/>
          </ac:spMkLst>
        </pc:spChg>
        <pc:spChg chg="add">
          <ac:chgData name="Ieva Jankeviciene" userId="S::53244@student.eadania.dk::39a05056-7ac9-4346-b4b7-eee2df84f590" providerId="AD" clId="Web-{646C6262-4024-6493-7D30-5BD294F37380}" dt="2022-11-14T05:40:09.683" v="802"/>
          <ac:spMkLst>
            <pc:docMk/>
            <pc:sldMk cId="1140360842" sldId="266"/>
            <ac:spMk id="7" creationId="{C56A1E7F-0B11-B1CF-7DE4-0AE6EE03A3C2}"/>
          </ac:spMkLst>
        </pc:spChg>
      </pc:sldChg>
      <pc:sldChg chg="mod modShow">
        <pc:chgData name="Ieva Jankeviciene" userId="S::53244@student.eadania.dk::39a05056-7ac9-4346-b4b7-eee2df84f590" providerId="AD" clId="Web-{646C6262-4024-6493-7D30-5BD294F37380}" dt="2022-11-14T05:27:48.145" v="741"/>
        <pc:sldMkLst>
          <pc:docMk/>
          <pc:sldMk cId="3788027024" sldId="267"/>
        </pc:sldMkLst>
      </pc:sldChg>
      <pc:sldChg chg="mod modShow">
        <pc:chgData name="Ieva Jankeviciene" userId="S::53244@student.eadania.dk::39a05056-7ac9-4346-b4b7-eee2df84f590" providerId="AD" clId="Web-{646C6262-4024-6493-7D30-5BD294F37380}" dt="2022-11-14T04:39:39.743" v="681"/>
        <pc:sldMkLst>
          <pc:docMk/>
          <pc:sldMk cId="1715369701" sldId="270"/>
        </pc:sldMkLst>
      </pc:sldChg>
      <pc:sldChg chg="mod modShow">
        <pc:chgData name="Ieva Jankeviciene" userId="S::53244@student.eadania.dk::39a05056-7ac9-4346-b4b7-eee2df84f590" providerId="AD" clId="Web-{646C6262-4024-6493-7D30-5BD294F37380}" dt="2022-11-14T04:39:42.618" v="682"/>
        <pc:sldMkLst>
          <pc:docMk/>
          <pc:sldMk cId="2890549492" sldId="271"/>
        </pc:sldMkLst>
      </pc:sldChg>
      <pc:sldChg chg="modSp mod modShow">
        <pc:chgData name="Ieva Jankeviciene" userId="S::53244@student.eadania.dk::39a05056-7ac9-4346-b4b7-eee2df84f590" providerId="AD" clId="Web-{646C6262-4024-6493-7D30-5BD294F37380}" dt="2022-11-14T05:26:55.167" v="737" actId="20577"/>
        <pc:sldMkLst>
          <pc:docMk/>
          <pc:sldMk cId="547073544" sldId="272"/>
        </pc:sldMkLst>
        <pc:spChg chg="mod">
          <ac:chgData name="Ieva Jankeviciene" userId="S::53244@student.eadania.dk::39a05056-7ac9-4346-b4b7-eee2df84f590" providerId="AD" clId="Web-{646C6262-4024-6493-7D30-5BD294F37380}" dt="2022-11-14T05:26:55.167" v="737" actId="20577"/>
          <ac:spMkLst>
            <pc:docMk/>
            <pc:sldMk cId="547073544" sldId="272"/>
            <ac:spMk id="2" creationId="{A87AAF86-022C-43AD-A718-956387CA7BB5}"/>
          </ac:spMkLst>
        </pc:spChg>
      </pc:sldChg>
      <pc:sldChg chg="addSp delSp modSp delAnim modAnim">
        <pc:chgData name="Ieva Jankeviciene" userId="S::53244@student.eadania.dk::39a05056-7ac9-4346-b4b7-eee2df84f590" providerId="AD" clId="Web-{646C6262-4024-6493-7D30-5BD294F37380}" dt="2022-11-14T05:11:58.136" v="712" actId="1076"/>
        <pc:sldMkLst>
          <pc:docMk/>
          <pc:sldMk cId="3782105379" sldId="273"/>
        </pc:sldMkLst>
        <pc:spChg chg="mod">
          <ac:chgData name="Ieva Jankeviciene" userId="S::53244@student.eadania.dk::39a05056-7ac9-4346-b4b7-eee2df84f590" providerId="AD" clId="Web-{646C6262-4024-6493-7D30-5BD294F37380}" dt="2022-11-14T03:37:25.954" v="411" actId="14100"/>
          <ac:spMkLst>
            <pc:docMk/>
            <pc:sldMk cId="3782105379" sldId="273"/>
            <ac:spMk id="2" creationId="{A87AAF86-022C-43AD-A718-956387CA7BB5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3:07:02.316" v="225" actId="20577"/>
          <ac:spMkLst>
            <pc:docMk/>
            <pc:sldMk cId="3782105379" sldId="273"/>
            <ac:spMk id="3" creationId="{AE9535B2-9183-8DE2-94EE-4FF603CD88DC}"/>
          </ac:spMkLst>
        </pc:spChg>
        <pc:spChg chg="del mod">
          <ac:chgData name="Ieva Jankeviciene" userId="S::53244@student.eadania.dk::39a05056-7ac9-4346-b4b7-eee2df84f590" providerId="AD" clId="Web-{646C6262-4024-6493-7D30-5BD294F37380}" dt="2022-11-14T03:04:45.723" v="196"/>
          <ac:spMkLst>
            <pc:docMk/>
            <pc:sldMk cId="3782105379" sldId="273"/>
            <ac:spMk id="4" creationId="{A871651E-6E79-F96D-435C-831E56AB0596}"/>
          </ac:spMkLst>
        </pc:spChg>
        <pc:spChg chg="del">
          <ac:chgData name="Ieva Jankeviciene" userId="S::53244@student.eadania.dk::39a05056-7ac9-4346-b4b7-eee2df84f590" providerId="AD" clId="Web-{646C6262-4024-6493-7D30-5BD294F37380}" dt="2022-11-14T03:10:34.876" v="237"/>
          <ac:spMkLst>
            <pc:docMk/>
            <pc:sldMk cId="3782105379" sldId="273"/>
            <ac:spMk id="5" creationId="{8AB4EE32-2267-96CE-A208-5C9D915FE8E0}"/>
          </ac:spMkLst>
        </pc:spChg>
        <pc:spChg chg="del">
          <ac:chgData name="Ieva Jankeviciene" userId="S::53244@student.eadania.dk::39a05056-7ac9-4346-b4b7-eee2df84f590" providerId="AD" clId="Web-{646C6262-4024-6493-7D30-5BD294F37380}" dt="2022-11-14T03:14:19.960" v="274"/>
          <ac:spMkLst>
            <pc:docMk/>
            <pc:sldMk cId="3782105379" sldId="273"/>
            <ac:spMk id="6" creationId="{C4C3C8C8-30F2-74BF-4542-E70ED5008A04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3:12:56.288" v="262" actId="14100"/>
          <ac:spMkLst>
            <pc:docMk/>
            <pc:sldMk cId="3782105379" sldId="273"/>
            <ac:spMk id="11" creationId="{FAB3B2B7-4367-917E-F20B-81E694069689}"/>
          </ac:spMkLst>
        </pc:spChg>
        <pc:spChg chg="add del mod">
          <ac:chgData name="Ieva Jankeviciene" userId="S::53244@student.eadania.dk::39a05056-7ac9-4346-b4b7-eee2df84f590" providerId="AD" clId="Web-{646C6262-4024-6493-7D30-5BD294F37380}" dt="2022-11-14T03:11:56.226" v="253"/>
          <ac:spMkLst>
            <pc:docMk/>
            <pc:sldMk cId="3782105379" sldId="273"/>
            <ac:spMk id="13" creationId="{C8F091E0-5AB6-76D5-3E8B-73AB283792A4}"/>
          </ac:spMkLst>
        </pc:spChg>
        <pc:spChg chg="add mod">
          <ac:chgData name="Ieva Jankeviciene" userId="S::53244@student.eadania.dk::39a05056-7ac9-4346-b4b7-eee2df84f590" providerId="AD" clId="Web-{646C6262-4024-6493-7D30-5BD294F37380}" dt="2022-11-14T05:11:58.136" v="712" actId="1076"/>
          <ac:spMkLst>
            <pc:docMk/>
            <pc:sldMk cId="3782105379" sldId="273"/>
            <ac:spMk id="14" creationId="{F72BD590-0734-1FBB-BE6A-081EA251C946}"/>
          </ac:spMkLst>
        </pc:spChg>
        <pc:spChg chg="add">
          <ac:chgData name="Ieva Jankeviciene" userId="S::53244@student.eadania.dk::39a05056-7ac9-4346-b4b7-eee2df84f590" providerId="AD" clId="Web-{646C6262-4024-6493-7D30-5BD294F37380}" dt="2022-11-14T03:14:22.382" v="275"/>
          <ac:spMkLst>
            <pc:docMk/>
            <pc:sldMk cId="3782105379" sldId="273"/>
            <ac:spMk id="16" creationId="{E8E0EB80-BB87-E2C4-E132-7FB38F100891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3:36:59.376" v="409" actId="14100"/>
          <ac:spMkLst>
            <pc:docMk/>
            <pc:sldMk cId="3782105379" sldId="273"/>
            <ac:spMk id="20" creationId="{AD73F772-B7E8-32CA-CBC6-10D6F0A3D70C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3:11:48.116" v="250" actId="1076"/>
          <ac:spMkLst>
            <pc:docMk/>
            <pc:sldMk cId="3782105379" sldId="273"/>
            <ac:spMk id="26" creationId="{53F82B12-0C11-A121-F722-2B912FF32E55}"/>
          </ac:spMkLst>
        </pc:spChg>
        <pc:spChg chg="del">
          <ac:chgData name="Ieva Jankeviciene" userId="S::53244@student.eadania.dk::39a05056-7ac9-4346-b4b7-eee2df84f590" providerId="AD" clId="Web-{646C6262-4024-6493-7D30-5BD294F37380}" dt="2022-11-14T03:10:31.736" v="236"/>
          <ac:spMkLst>
            <pc:docMk/>
            <pc:sldMk cId="3782105379" sldId="273"/>
            <ac:spMk id="40" creationId="{3B398469-FDC1-33AF-9C58-20081F707A93}"/>
          </ac:spMkLst>
        </pc:spChg>
        <pc:grpChg chg="del">
          <ac:chgData name="Ieva Jankeviciene" userId="S::53244@student.eadania.dk::39a05056-7ac9-4346-b4b7-eee2df84f590" providerId="AD" clId="Web-{646C6262-4024-6493-7D30-5BD294F37380}" dt="2022-11-14T02:46:02.248" v="131"/>
          <ac:grpSpMkLst>
            <pc:docMk/>
            <pc:sldMk cId="3782105379" sldId="273"/>
            <ac:grpSpMk id="18" creationId="{6E0C66E7-9068-1CE3-33A0-B1B409EF030E}"/>
          </ac:grpSpMkLst>
        </pc:grpChg>
        <pc:grpChg chg="mod">
          <ac:chgData name="Ieva Jankeviciene" userId="S::53244@student.eadania.dk::39a05056-7ac9-4346-b4b7-eee2df84f590" providerId="AD" clId="Web-{646C6262-4024-6493-7D30-5BD294F37380}" dt="2022-11-14T05:11:50.605" v="711" actId="1076"/>
          <ac:grpSpMkLst>
            <pc:docMk/>
            <pc:sldMk cId="3782105379" sldId="273"/>
            <ac:grpSpMk id="41" creationId="{D70679D2-FB13-E402-1AEF-167A52445602}"/>
          </ac:grpSpMkLst>
        </pc:grpChg>
        <pc:picChg chg="add mod modCrop">
          <ac:chgData name="Ieva Jankeviciene" userId="S::53244@student.eadania.dk::39a05056-7ac9-4346-b4b7-eee2df84f590" providerId="AD" clId="Web-{646C6262-4024-6493-7D30-5BD294F37380}" dt="2022-11-14T03:37:40.845" v="412" actId="14100"/>
          <ac:picMkLst>
            <pc:docMk/>
            <pc:sldMk cId="3782105379" sldId="273"/>
            <ac:picMk id="8" creationId="{6E109DD0-FD1E-DD7E-9A3D-F878582EBD55}"/>
          </ac:picMkLst>
        </pc:picChg>
        <pc:picChg chg="del">
          <ac:chgData name="Ieva Jankeviciene" userId="S::53244@student.eadania.dk::39a05056-7ac9-4346-b4b7-eee2df84f590" providerId="AD" clId="Web-{646C6262-4024-6493-7D30-5BD294F37380}" dt="2022-11-14T02:46:03.295" v="132"/>
          <ac:picMkLst>
            <pc:docMk/>
            <pc:sldMk cId="3782105379" sldId="273"/>
            <ac:picMk id="21" creationId="{5AB90F59-816A-F818-8440-A4441324E0E1}"/>
          </ac:picMkLst>
        </pc:picChg>
        <pc:picChg chg="del">
          <ac:chgData name="Ieva Jankeviciene" userId="S::53244@student.eadania.dk::39a05056-7ac9-4346-b4b7-eee2df84f590" providerId="AD" clId="Web-{646C6262-4024-6493-7D30-5BD294F37380}" dt="2022-11-14T02:46:03.935" v="133"/>
          <ac:picMkLst>
            <pc:docMk/>
            <pc:sldMk cId="3782105379" sldId="273"/>
            <ac:picMk id="22" creationId="{891EBF64-DDB4-D4F8-73CE-890F80756750}"/>
          </ac:picMkLst>
        </pc:picChg>
      </pc:sldChg>
      <pc:sldChg chg="del">
        <pc:chgData name="Ieva Jankeviciene" userId="S::53244@student.eadania.dk::39a05056-7ac9-4346-b4b7-eee2df84f590" providerId="AD" clId="Web-{646C6262-4024-6493-7D30-5BD294F37380}" dt="2022-11-14T03:13:02.258" v="263"/>
        <pc:sldMkLst>
          <pc:docMk/>
          <pc:sldMk cId="2270493361" sldId="274"/>
        </pc:sldMkLst>
      </pc:sldChg>
      <pc:sldChg chg="del">
        <pc:chgData name="Ieva Jankeviciene" userId="S::53244@student.eadania.dk::39a05056-7ac9-4346-b4b7-eee2df84f590" providerId="AD" clId="Web-{646C6262-4024-6493-7D30-5BD294F37380}" dt="2022-11-14T04:39:19.586" v="679"/>
        <pc:sldMkLst>
          <pc:docMk/>
          <pc:sldMk cId="2542913994" sldId="275"/>
        </pc:sldMkLst>
      </pc:sldChg>
      <pc:sldChg chg="del">
        <pc:chgData name="Ieva Jankeviciene" userId="S::53244@student.eadania.dk::39a05056-7ac9-4346-b4b7-eee2df84f590" providerId="AD" clId="Web-{646C6262-4024-6493-7D30-5BD294F37380}" dt="2022-11-14T03:13:04.227" v="264"/>
        <pc:sldMkLst>
          <pc:docMk/>
          <pc:sldMk cId="1116429776" sldId="276"/>
        </pc:sldMkLst>
      </pc:sldChg>
      <pc:sldChg chg="addSp delSp modSp delAnim">
        <pc:chgData name="Ieva Jankeviciene" userId="S::53244@student.eadania.dk::39a05056-7ac9-4346-b4b7-eee2df84f590" providerId="AD" clId="Web-{646C6262-4024-6493-7D30-5BD294F37380}" dt="2022-11-14T05:28:29.870" v="746"/>
        <pc:sldMkLst>
          <pc:docMk/>
          <pc:sldMk cId="1171135627" sldId="277"/>
        </pc:sldMkLst>
        <pc:spChg chg="mod">
          <ac:chgData name="Ieva Jankeviciene" userId="S::53244@student.eadania.dk::39a05056-7ac9-4346-b4b7-eee2df84f590" providerId="AD" clId="Web-{646C6262-4024-6493-7D30-5BD294F37380}" dt="2022-11-14T05:28:02.119" v="742" actId="20577"/>
          <ac:spMkLst>
            <pc:docMk/>
            <pc:sldMk cId="1171135627" sldId="277"/>
            <ac:spMk id="2" creationId="{A87AAF86-022C-43AD-A718-956387CA7BB5}"/>
          </ac:spMkLst>
        </pc:spChg>
        <pc:spChg chg="del mod">
          <ac:chgData name="Ieva Jankeviciene" userId="S::53244@student.eadania.dk::39a05056-7ac9-4346-b4b7-eee2df84f590" providerId="AD" clId="Web-{646C6262-4024-6493-7D30-5BD294F37380}" dt="2022-11-14T05:28:17.588" v="745"/>
          <ac:spMkLst>
            <pc:docMk/>
            <pc:sldMk cId="1171135627" sldId="277"/>
            <ac:spMk id="6" creationId="{C4C3C8C8-30F2-74BF-4542-E70ED5008A04}"/>
          </ac:spMkLst>
        </pc:spChg>
        <pc:spChg chg="add">
          <ac:chgData name="Ieva Jankeviciene" userId="S::53244@student.eadania.dk::39a05056-7ac9-4346-b4b7-eee2df84f590" providerId="AD" clId="Web-{646C6262-4024-6493-7D30-5BD294F37380}" dt="2022-11-14T05:28:29.870" v="746"/>
          <ac:spMkLst>
            <pc:docMk/>
            <pc:sldMk cId="1171135627" sldId="277"/>
            <ac:spMk id="7" creationId="{F3394CAE-E961-3704-560D-893791E51BFF}"/>
          </ac:spMkLst>
        </pc:spChg>
      </pc:sldChg>
      <pc:sldChg chg="mod modShow">
        <pc:chgData name="Ieva Jankeviciene" userId="S::53244@student.eadania.dk::39a05056-7ac9-4346-b4b7-eee2df84f590" providerId="AD" clId="Web-{646C6262-4024-6493-7D30-5BD294F37380}" dt="2022-11-14T05:28:07.870" v="743"/>
        <pc:sldMkLst>
          <pc:docMk/>
          <pc:sldMk cId="1621586616" sldId="278"/>
        </pc:sldMkLst>
      </pc:sldChg>
      <pc:sldChg chg="addSp delSp modSp delAnim">
        <pc:chgData name="Ieva Jankeviciene" userId="S::53244@student.eadania.dk::39a05056-7ac9-4346-b4b7-eee2df84f590" providerId="AD" clId="Web-{646C6262-4024-6493-7D30-5BD294F37380}" dt="2022-11-14T05:40:20.573" v="804"/>
        <pc:sldMkLst>
          <pc:docMk/>
          <pc:sldMk cId="2081801553" sldId="279"/>
        </pc:sldMkLst>
        <pc:spChg chg="mod">
          <ac:chgData name="Ieva Jankeviciene" userId="S::53244@student.eadania.dk::39a05056-7ac9-4346-b4b7-eee2df84f590" providerId="AD" clId="Web-{646C6262-4024-6493-7D30-5BD294F37380}" dt="2022-11-14T05:38:27.853" v="788" actId="1076"/>
          <ac:spMkLst>
            <pc:docMk/>
            <pc:sldMk cId="2081801553" sldId="279"/>
            <ac:spMk id="2" creationId="{A87AAF86-022C-43AD-A718-956387CA7BB5}"/>
          </ac:spMkLst>
        </pc:spChg>
        <pc:spChg chg="del">
          <ac:chgData name="Ieva Jankeviciene" userId="S::53244@student.eadania.dk::39a05056-7ac9-4346-b4b7-eee2df84f590" providerId="AD" clId="Web-{646C6262-4024-6493-7D30-5BD294F37380}" dt="2022-11-14T05:40:19.292" v="803"/>
          <ac:spMkLst>
            <pc:docMk/>
            <pc:sldMk cId="2081801553" sldId="279"/>
            <ac:spMk id="6" creationId="{C4C3C8C8-30F2-74BF-4542-E70ED5008A04}"/>
          </ac:spMkLst>
        </pc:spChg>
        <pc:spChg chg="add">
          <ac:chgData name="Ieva Jankeviciene" userId="S::53244@student.eadania.dk::39a05056-7ac9-4346-b4b7-eee2df84f590" providerId="AD" clId="Web-{646C6262-4024-6493-7D30-5BD294F37380}" dt="2022-11-14T05:40:20.573" v="804"/>
          <ac:spMkLst>
            <pc:docMk/>
            <pc:sldMk cId="2081801553" sldId="279"/>
            <ac:spMk id="9" creationId="{59755BEB-357C-9729-EE60-6413CB653600}"/>
          </ac:spMkLst>
        </pc:spChg>
        <pc:picChg chg="del">
          <ac:chgData name="Ieva Jankeviciene" userId="S::53244@student.eadania.dk::39a05056-7ac9-4346-b4b7-eee2df84f590" providerId="AD" clId="Web-{646C6262-4024-6493-7D30-5BD294F37380}" dt="2022-11-14T05:33:37.348" v="767"/>
          <ac:picMkLst>
            <pc:docMk/>
            <pc:sldMk cId="2081801553" sldId="279"/>
            <ac:picMk id="3" creationId="{6D1E82D6-173F-95EE-2098-568365DA6273}"/>
          </ac:picMkLst>
        </pc:picChg>
        <pc:picChg chg="add mod">
          <ac:chgData name="Ieva Jankeviciene" userId="S::53244@student.eadania.dk::39a05056-7ac9-4346-b4b7-eee2df84f590" providerId="AD" clId="Web-{646C6262-4024-6493-7D30-5BD294F37380}" dt="2022-11-14T05:38:21.009" v="787" actId="1076"/>
          <ac:picMkLst>
            <pc:docMk/>
            <pc:sldMk cId="2081801553" sldId="279"/>
            <ac:picMk id="4" creationId="{04F1ED33-9EB6-1796-E75C-477440BBB338}"/>
          </ac:picMkLst>
        </pc:picChg>
        <pc:picChg chg="add mod">
          <ac:chgData name="Ieva Jankeviciene" userId="S::53244@student.eadania.dk::39a05056-7ac9-4346-b4b7-eee2df84f590" providerId="AD" clId="Web-{646C6262-4024-6493-7D30-5BD294F37380}" dt="2022-11-14T05:38:20.993" v="786" actId="1076"/>
          <ac:picMkLst>
            <pc:docMk/>
            <pc:sldMk cId="2081801553" sldId="279"/>
            <ac:picMk id="5" creationId="{A3DAD08D-3350-335A-9BBD-A73F28FAF8F0}"/>
          </ac:picMkLst>
        </pc:picChg>
        <pc:picChg chg="add mod">
          <ac:chgData name="Ieva Jankeviciene" userId="S::53244@student.eadania.dk::39a05056-7ac9-4346-b4b7-eee2df84f590" providerId="AD" clId="Web-{646C6262-4024-6493-7D30-5BD294F37380}" dt="2022-11-14T05:38:20.993" v="785" actId="1076"/>
          <ac:picMkLst>
            <pc:docMk/>
            <pc:sldMk cId="2081801553" sldId="279"/>
            <ac:picMk id="7" creationId="{EE3429CC-17EB-375C-259F-22CAE6B3B671}"/>
          </ac:picMkLst>
        </pc:picChg>
      </pc:sldChg>
      <pc:sldChg chg="addSp delSp modSp delAnim">
        <pc:chgData name="Ieva Jankeviciene" userId="S::53244@student.eadania.dk::39a05056-7ac9-4346-b4b7-eee2df84f590" providerId="AD" clId="Web-{646C6262-4024-6493-7D30-5BD294F37380}" dt="2022-11-14T05:39:56.917" v="799"/>
        <pc:sldMkLst>
          <pc:docMk/>
          <pc:sldMk cId="3965942207" sldId="280"/>
        </pc:sldMkLst>
        <pc:spChg chg="del mod">
          <ac:chgData name="Ieva Jankeviciene" userId="S::53244@student.eadania.dk::39a05056-7ac9-4346-b4b7-eee2df84f590" providerId="AD" clId="Web-{646C6262-4024-6493-7D30-5BD294F37380}" dt="2022-11-14T05:39:55.385" v="798"/>
          <ac:spMkLst>
            <pc:docMk/>
            <pc:sldMk cId="3965942207" sldId="280"/>
            <ac:spMk id="6" creationId="{C4C3C8C8-30F2-74BF-4542-E70ED5008A04}"/>
          </ac:spMkLst>
        </pc:spChg>
        <pc:spChg chg="add">
          <ac:chgData name="Ieva Jankeviciene" userId="S::53244@student.eadania.dk::39a05056-7ac9-4346-b4b7-eee2df84f590" providerId="AD" clId="Web-{646C6262-4024-6493-7D30-5BD294F37380}" dt="2022-11-14T05:39:56.917" v="799"/>
          <ac:spMkLst>
            <pc:docMk/>
            <pc:sldMk cId="3965942207" sldId="280"/>
            <ac:spMk id="10" creationId="{9B85037C-26B7-6C3C-EEAE-52BC39C59101}"/>
          </ac:spMkLst>
        </pc:spChg>
        <pc:picChg chg="add mod">
          <ac:chgData name="Ieva Jankeviciene" userId="S::53244@student.eadania.dk::39a05056-7ac9-4346-b4b7-eee2df84f590" providerId="AD" clId="Web-{646C6262-4024-6493-7D30-5BD294F37380}" dt="2022-11-14T05:39:06.760" v="795" actId="1076"/>
          <ac:picMkLst>
            <pc:docMk/>
            <pc:sldMk cId="3965942207" sldId="280"/>
            <ac:picMk id="3" creationId="{9172ACE1-9BFD-527B-9872-6C3291B56945}"/>
          </ac:picMkLst>
        </pc:picChg>
        <pc:picChg chg="del">
          <ac:chgData name="Ieva Jankeviciene" userId="S::53244@student.eadania.dk::39a05056-7ac9-4346-b4b7-eee2df84f590" providerId="AD" clId="Web-{646C6262-4024-6493-7D30-5BD294F37380}" dt="2022-11-14T05:38:39.025" v="789"/>
          <ac:picMkLst>
            <pc:docMk/>
            <pc:sldMk cId="3965942207" sldId="280"/>
            <ac:picMk id="5" creationId="{4EF13F3B-6E16-BCCD-9F91-2E618F38D675}"/>
          </ac:picMkLst>
        </pc:picChg>
        <pc:picChg chg="del">
          <ac:chgData name="Ieva Jankeviciene" userId="S::53244@student.eadania.dk::39a05056-7ac9-4346-b4b7-eee2df84f590" providerId="AD" clId="Web-{646C6262-4024-6493-7D30-5BD294F37380}" dt="2022-11-14T05:38:43.665" v="791"/>
          <ac:picMkLst>
            <pc:docMk/>
            <pc:sldMk cId="3965942207" sldId="280"/>
            <ac:picMk id="7" creationId="{92D31105-3F9D-1FD0-2379-C7F934CB3F58}"/>
          </ac:picMkLst>
        </pc:picChg>
        <pc:picChg chg="del">
          <ac:chgData name="Ieva Jankeviciene" userId="S::53244@student.eadania.dk::39a05056-7ac9-4346-b4b7-eee2df84f590" providerId="AD" clId="Web-{646C6262-4024-6493-7D30-5BD294F37380}" dt="2022-11-14T05:38:41.462" v="790"/>
          <ac:picMkLst>
            <pc:docMk/>
            <pc:sldMk cId="3965942207" sldId="280"/>
            <ac:picMk id="8" creationId="{A5B1F125-A6F9-5B9F-B891-4C1942343538}"/>
          </ac:picMkLst>
        </pc:picChg>
        <pc:picChg chg="del">
          <ac:chgData name="Ieva Jankeviciene" userId="S::53244@student.eadania.dk::39a05056-7ac9-4346-b4b7-eee2df84f590" providerId="AD" clId="Web-{646C6262-4024-6493-7D30-5BD294F37380}" dt="2022-11-14T05:38:45.744" v="792"/>
          <ac:picMkLst>
            <pc:docMk/>
            <pc:sldMk cId="3965942207" sldId="280"/>
            <ac:picMk id="9" creationId="{07821338-A9B1-9144-D078-3E6DF5F07CBF}"/>
          </ac:picMkLst>
        </pc:picChg>
      </pc:sldChg>
      <pc:sldChg chg="modSp add del replId">
        <pc:chgData name="Ieva Jankeviciene" userId="S::53244@student.eadania.dk::39a05056-7ac9-4346-b4b7-eee2df84f590" providerId="AD" clId="Web-{646C6262-4024-6493-7D30-5BD294F37380}" dt="2022-11-14T02:41:54.590" v="92"/>
        <pc:sldMkLst>
          <pc:docMk/>
          <pc:sldMk cId="201517609" sldId="281"/>
        </pc:sldMkLst>
        <pc:spChg chg="mod">
          <ac:chgData name="Ieva Jankeviciene" userId="S::53244@student.eadania.dk::39a05056-7ac9-4346-b4b7-eee2df84f590" providerId="AD" clId="Web-{646C6262-4024-6493-7D30-5BD294F37380}" dt="2022-11-14T02:34:06.964" v="11" actId="20577"/>
          <ac:spMkLst>
            <pc:docMk/>
            <pc:sldMk cId="201517609" sldId="281"/>
            <ac:spMk id="2" creationId="{A87AAF86-022C-43AD-A718-956387CA7BB5}"/>
          </ac:spMkLst>
        </pc:spChg>
      </pc:sldChg>
      <pc:sldChg chg="addSp delSp modSp add replId">
        <pc:chgData name="Ieva Jankeviciene" userId="S::53244@student.eadania.dk::39a05056-7ac9-4346-b4b7-eee2df84f590" providerId="AD" clId="Web-{646C6262-4024-6493-7D30-5BD294F37380}" dt="2022-11-14T05:25:28.525" v="725" actId="1076"/>
        <pc:sldMkLst>
          <pc:docMk/>
          <pc:sldMk cId="1443336011" sldId="281"/>
        </pc:sldMkLst>
        <pc:spChg chg="mod">
          <ac:chgData name="Ieva Jankeviciene" userId="S::53244@student.eadania.dk::39a05056-7ac9-4346-b4b7-eee2df84f590" providerId="AD" clId="Web-{646C6262-4024-6493-7D30-5BD294F37380}" dt="2022-11-14T03:38:21.391" v="413" actId="1076"/>
          <ac:spMkLst>
            <pc:docMk/>
            <pc:sldMk cId="1443336011" sldId="281"/>
            <ac:spMk id="2" creationId="{A87AAF86-022C-43AD-A718-956387CA7BB5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3:34:53.325" v="393" actId="14100"/>
          <ac:spMkLst>
            <pc:docMk/>
            <pc:sldMk cId="1443336011" sldId="281"/>
            <ac:spMk id="3" creationId="{AE9535B2-9183-8DE2-94EE-4FF603CD88DC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3:34:23.354" v="387" actId="1076"/>
          <ac:spMkLst>
            <pc:docMk/>
            <pc:sldMk cId="1443336011" sldId="281"/>
            <ac:spMk id="11" creationId="{FAB3B2B7-4367-917E-F20B-81E694069689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3:35:24.169" v="401" actId="20577"/>
          <ac:spMkLst>
            <pc:docMk/>
            <pc:sldMk cId="1443336011" sldId="281"/>
            <ac:spMk id="14" creationId="{F72BD590-0734-1FBB-BE6A-081EA251C946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5:25:28.525" v="725" actId="1076"/>
          <ac:spMkLst>
            <pc:docMk/>
            <pc:sldMk cId="1443336011" sldId="281"/>
            <ac:spMk id="16" creationId="{E8E0EB80-BB87-E2C4-E132-7FB38F100891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3:25:52.352" v="374" actId="14100"/>
          <ac:spMkLst>
            <pc:docMk/>
            <pc:sldMk cId="1443336011" sldId="281"/>
            <ac:spMk id="20" creationId="{AD73F772-B7E8-32CA-CBC6-10D6F0A3D70C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3:34:23.386" v="388" actId="1076"/>
          <ac:spMkLst>
            <pc:docMk/>
            <pc:sldMk cId="1443336011" sldId="281"/>
            <ac:spMk id="26" creationId="{53F82B12-0C11-A121-F722-2B912FF32E55}"/>
          </ac:spMkLst>
        </pc:spChg>
        <pc:grpChg chg="add mod ord">
          <ac:chgData name="Ieva Jankeviciene" userId="S::53244@student.eadania.dk::39a05056-7ac9-4346-b4b7-eee2df84f590" providerId="AD" clId="Web-{646C6262-4024-6493-7D30-5BD294F37380}" dt="2022-11-14T03:26:32.382" v="377" actId="14100"/>
          <ac:grpSpMkLst>
            <pc:docMk/>
            <pc:sldMk cId="1443336011" sldId="281"/>
            <ac:grpSpMk id="12" creationId="{3A70398B-807A-1A5C-491A-4506E09D6945}"/>
          </ac:grpSpMkLst>
        </pc:grpChg>
        <pc:grpChg chg="add del mod">
          <ac:chgData name="Ieva Jankeviciene" userId="S::53244@student.eadania.dk::39a05056-7ac9-4346-b4b7-eee2df84f590" providerId="AD" clId="Web-{646C6262-4024-6493-7D30-5BD294F37380}" dt="2022-11-14T03:34:14.042" v="386" actId="1076"/>
          <ac:grpSpMkLst>
            <pc:docMk/>
            <pc:sldMk cId="1443336011" sldId="281"/>
            <ac:grpSpMk id="41" creationId="{D70679D2-FB13-E402-1AEF-167A52445602}"/>
          </ac:grpSpMkLst>
        </pc:grpChg>
        <pc:picChg chg="add mod ord modCrop">
          <ac:chgData name="Ieva Jankeviciene" userId="S::53244@student.eadania.dk::39a05056-7ac9-4346-b4b7-eee2df84f590" providerId="AD" clId="Web-{646C6262-4024-6493-7D30-5BD294F37380}" dt="2022-11-14T03:23:24.864" v="335"/>
          <ac:picMkLst>
            <pc:docMk/>
            <pc:sldMk cId="1443336011" sldId="281"/>
            <ac:picMk id="4" creationId="{A73B113D-9D4B-AC92-2FE0-F5A80F7185CC}"/>
          </ac:picMkLst>
        </pc:picChg>
        <pc:picChg chg="add del mod">
          <ac:chgData name="Ieva Jankeviciene" userId="S::53244@student.eadania.dk::39a05056-7ac9-4346-b4b7-eee2df84f590" providerId="AD" clId="Web-{646C6262-4024-6493-7D30-5BD294F37380}" dt="2022-11-14T03:16:03.897" v="285"/>
          <ac:picMkLst>
            <pc:docMk/>
            <pc:sldMk cId="1443336011" sldId="281"/>
            <ac:picMk id="5" creationId="{1A7CE867-E354-D172-4BC4-CE951F7AF006}"/>
          </ac:picMkLst>
        </pc:picChg>
        <pc:picChg chg="add del mod">
          <ac:chgData name="Ieva Jankeviciene" userId="S::53244@student.eadania.dk::39a05056-7ac9-4346-b4b7-eee2df84f590" providerId="AD" clId="Web-{646C6262-4024-6493-7D30-5BD294F37380}" dt="2022-11-14T03:18:08.349" v="310"/>
          <ac:picMkLst>
            <pc:docMk/>
            <pc:sldMk cId="1443336011" sldId="281"/>
            <ac:picMk id="6" creationId="{711B2E8B-F821-5DF2-A4B2-0F29E3ADD211}"/>
          </ac:picMkLst>
        </pc:picChg>
        <pc:picChg chg="add mod ord modCrop">
          <ac:chgData name="Ieva Jankeviciene" userId="S::53244@student.eadania.dk::39a05056-7ac9-4346-b4b7-eee2df84f590" providerId="AD" clId="Web-{646C6262-4024-6493-7D30-5BD294F37380}" dt="2022-11-14T03:21:31.256" v="322"/>
          <ac:picMkLst>
            <pc:docMk/>
            <pc:sldMk cId="1443336011" sldId="281"/>
            <ac:picMk id="7" creationId="{EEF29997-D89C-E0FD-6CDE-6CE955CD4AD5}"/>
          </ac:picMkLst>
        </pc:picChg>
        <pc:picChg chg="del">
          <ac:chgData name="Ieva Jankeviciene" userId="S::53244@student.eadania.dk::39a05056-7ac9-4346-b4b7-eee2df84f590" providerId="AD" clId="Web-{646C6262-4024-6493-7D30-5BD294F37380}" dt="2022-11-14T03:14:44.726" v="277"/>
          <ac:picMkLst>
            <pc:docMk/>
            <pc:sldMk cId="1443336011" sldId="281"/>
            <ac:picMk id="8" creationId="{6E109DD0-FD1E-DD7E-9A3D-F878582EBD55}"/>
          </ac:picMkLst>
        </pc:picChg>
        <pc:picChg chg="add mod modCrop">
          <ac:chgData name="Ieva Jankeviciene" userId="S::53244@student.eadania.dk::39a05056-7ac9-4346-b4b7-eee2df84f590" providerId="AD" clId="Web-{646C6262-4024-6493-7D30-5BD294F37380}" dt="2022-11-14T03:21:38.896" v="324"/>
          <ac:picMkLst>
            <pc:docMk/>
            <pc:sldMk cId="1443336011" sldId="281"/>
            <ac:picMk id="9" creationId="{570A8961-54E8-004D-3782-C06B687B265E}"/>
          </ac:picMkLst>
        </pc:picChg>
        <pc:picChg chg="add del mod">
          <ac:chgData name="Ieva Jankeviciene" userId="S::53244@student.eadania.dk::39a05056-7ac9-4346-b4b7-eee2df84f590" providerId="AD" clId="Web-{646C6262-4024-6493-7D30-5BD294F37380}" dt="2022-11-14T03:20:48.506" v="314"/>
          <ac:picMkLst>
            <pc:docMk/>
            <pc:sldMk cId="1443336011" sldId="281"/>
            <ac:picMk id="10" creationId="{51571893-C7FA-013E-D61A-7BC8243B062D}"/>
          </ac:picMkLst>
        </pc:picChg>
      </pc:sldChg>
      <pc:sldChg chg="addSp delSp modSp add replId">
        <pc:chgData name="Ieva Jankeviciene" userId="S::53244@student.eadania.dk::39a05056-7ac9-4346-b4b7-eee2df84f590" providerId="AD" clId="Web-{646C6262-4024-6493-7D30-5BD294F37380}" dt="2022-11-14T05:25:13.723" v="724" actId="1076"/>
        <pc:sldMkLst>
          <pc:docMk/>
          <pc:sldMk cId="316507225" sldId="282"/>
        </pc:sldMkLst>
        <pc:spChg chg="mod">
          <ac:chgData name="Ieva Jankeviciene" userId="S::53244@student.eadania.dk::39a05056-7ac9-4346-b4b7-eee2df84f590" providerId="AD" clId="Web-{646C6262-4024-6493-7D30-5BD294F37380}" dt="2022-11-14T04:19:56.296" v="452" actId="20577"/>
          <ac:spMkLst>
            <pc:docMk/>
            <pc:sldMk cId="316507225" sldId="282"/>
            <ac:spMk id="2" creationId="{A87AAF86-022C-43AD-A718-956387CA7BB5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5:13:45.982" v="713" actId="20577"/>
          <ac:spMkLst>
            <pc:docMk/>
            <pc:sldMk cId="316507225" sldId="282"/>
            <ac:spMk id="3" creationId="{AE9535B2-9183-8DE2-94EE-4FF603CD88DC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3:36:34.731" v="405" actId="1076"/>
          <ac:spMkLst>
            <pc:docMk/>
            <pc:sldMk cId="316507225" sldId="282"/>
            <ac:spMk id="11" creationId="{FAB3B2B7-4367-917E-F20B-81E694069689}"/>
          </ac:spMkLst>
        </pc:spChg>
        <pc:spChg chg="add del mod">
          <ac:chgData name="Ieva Jankeviciene" userId="S::53244@student.eadania.dk::39a05056-7ac9-4346-b4b7-eee2df84f590" providerId="AD" clId="Web-{646C6262-4024-6493-7D30-5BD294F37380}" dt="2022-11-14T05:15:26.858" v="719" actId="20577"/>
          <ac:spMkLst>
            <pc:docMk/>
            <pc:sldMk cId="316507225" sldId="282"/>
            <ac:spMk id="14" creationId="{F72BD590-0734-1FBB-BE6A-081EA251C946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5:25:13.723" v="724" actId="1076"/>
          <ac:spMkLst>
            <pc:docMk/>
            <pc:sldMk cId="316507225" sldId="282"/>
            <ac:spMk id="16" creationId="{E8E0EB80-BB87-E2C4-E132-7FB38F100891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3:36:34.762" v="406" actId="1076"/>
          <ac:spMkLst>
            <pc:docMk/>
            <pc:sldMk cId="316507225" sldId="282"/>
            <ac:spMk id="26" creationId="{53F82B12-0C11-A121-F722-2B912FF32E55}"/>
          </ac:spMkLst>
        </pc:spChg>
        <pc:grpChg chg="del">
          <ac:chgData name="Ieva Jankeviciene" userId="S::53244@student.eadania.dk::39a05056-7ac9-4346-b4b7-eee2df84f590" providerId="AD" clId="Web-{646C6262-4024-6493-7D30-5BD294F37380}" dt="2022-11-14T03:36:18.449" v="403"/>
          <ac:grpSpMkLst>
            <pc:docMk/>
            <pc:sldMk cId="316507225" sldId="282"/>
            <ac:grpSpMk id="12" creationId="{3A70398B-807A-1A5C-491A-4506E09D6945}"/>
          </ac:grpSpMkLst>
        </pc:grpChg>
        <pc:grpChg chg="mod">
          <ac:chgData name="Ieva Jankeviciene" userId="S::53244@student.eadania.dk::39a05056-7ac9-4346-b4b7-eee2df84f590" providerId="AD" clId="Web-{646C6262-4024-6493-7D30-5BD294F37380}" dt="2022-11-14T04:16:50.852" v="430" actId="1076"/>
          <ac:grpSpMkLst>
            <pc:docMk/>
            <pc:sldMk cId="316507225" sldId="282"/>
            <ac:grpSpMk id="41" creationId="{D70679D2-FB13-E402-1AEF-167A52445602}"/>
          </ac:grpSpMkLst>
        </pc:grpChg>
        <pc:picChg chg="add del mod">
          <ac:chgData name="Ieva Jankeviciene" userId="S::53244@student.eadania.dk::39a05056-7ac9-4346-b4b7-eee2df84f590" providerId="AD" clId="Web-{646C6262-4024-6493-7D30-5BD294F37380}" dt="2022-11-14T03:59:55.410" v="420"/>
          <ac:picMkLst>
            <pc:docMk/>
            <pc:sldMk cId="316507225" sldId="282"/>
            <ac:picMk id="4" creationId="{A2DC418A-8868-7753-AE11-05DEC13D7070}"/>
          </ac:picMkLst>
        </pc:picChg>
        <pc:picChg chg="add mod modCrop">
          <ac:chgData name="Ieva Jankeviciene" userId="S::53244@student.eadania.dk::39a05056-7ac9-4346-b4b7-eee2df84f590" providerId="AD" clId="Web-{646C6262-4024-6493-7D30-5BD294F37380}" dt="2022-11-14T05:24:53.629" v="723" actId="1076"/>
          <ac:picMkLst>
            <pc:docMk/>
            <pc:sldMk cId="316507225" sldId="282"/>
            <ac:picMk id="4" creationId="{D9B34E54-B4F1-C6B4-F5DC-49072FBD0484}"/>
          </ac:picMkLst>
        </pc:picChg>
      </pc:sldChg>
      <pc:sldChg chg="addSp delSp modSp add ord replId">
        <pc:chgData name="Ieva Jankeviciene" userId="S::53244@student.eadania.dk::39a05056-7ac9-4346-b4b7-eee2df84f590" providerId="AD" clId="Web-{646C6262-4024-6493-7D30-5BD294F37380}" dt="2022-11-14T04:39:14.148" v="678" actId="20577"/>
        <pc:sldMkLst>
          <pc:docMk/>
          <pc:sldMk cId="3965283924" sldId="283"/>
        </pc:sldMkLst>
        <pc:spChg chg="mod">
          <ac:chgData name="Ieva Jankeviciene" userId="S::53244@student.eadania.dk::39a05056-7ac9-4346-b4b7-eee2df84f590" providerId="AD" clId="Web-{646C6262-4024-6493-7D30-5BD294F37380}" dt="2022-11-14T04:35:50.503" v="599" actId="20577"/>
          <ac:spMkLst>
            <pc:docMk/>
            <pc:sldMk cId="3965283924" sldId="283"/>
            <ac:spMk id="2" creationId="{A87AAF86-022C-43AD-A718-956387CA7BB5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4:38:35.694" v="664" actId="20577"/>
          <ac:spMkLst>
            <pc:docMk/>
            <pc:sldMk cId="3965283924" sldId="283"/>
            <ac:spMk id="3" creationId="{AE9535B2-9183-8DE2-94EE-4FF603CD88DC}"/>
          </ac:spMkLst>
        </pc:spChg>
        <pc:spChg chg="mod">
          <ac:chgData name="Ieva Jankeviciene" userId="S::53244@student.eadania.dk::39a05056-7ac9-4346-b4b7-eee2df84f590" providerId="AD" clId="Web-{646C6262-4024-6493-7D30-5BD294F37380}" dt="2022-11-14T04:39:14.148" v="678" actId="20577"/>
          <ac:spMkLst>
            <pc:docMk/>
            <pc:sldMk cId="3965283924" sldId="283"/>
            <ac:spMk id="14" creationId="{F72BD590-0734-1FBB-BE6A-081EA251C946}"/>
          </ac:spMkLst>
        </pc:spChg>
        <pc:grpChg chg="mod">
          <ac:chgData name="Ieva Jankeviciene" userId="S::53244@student.eadania.dk::39a05056-7ac9-4346-b4b7-eee2df84f590" providerId="AD" clId="Web-{646C6262-4024-6493-7D30-5BD294F37380}" dt="2022-11-14T04:35:58.534" v="600" actId="1076"/>
          <ac:grpSpMkLst>
            <pc:docMk/>
            <pc:sldMk cId="3965283924" sldId="283"/>
            <ac:grpSpMk id="41" creationId="{D70679D2-FB13-E402-1AEF-167A52445602}"/>
          </ac:grpSpMkLst>
        </pc:grpChg>
        <pc:picChg chg="add mod modCrop">
          <ac:chgData name="Ieva Jankeviciene" userId="S::53244@student.eadania.dk::39a05056-7ac9-4346-b4b7-eee2df84f590" providerId="AD" clId="Web-{646C6262-4024-6493-7D30-5BD294F37380}" dt="2022-11-14T04:31:26.239" v="563" actId="1076"/>
          <ac:picMkLst>
            <pc:docMk/>
            <pc:sldMk cId="3965283924" sldId="283"/>
            <ac:picMk id="4" creationId="{F0E4F6DC-EFE3-D0D4-FF4D-DC687378DF17}"/>
          </ac:picMkLst>
        </pc:picChg>
        <pc:picChg chg="del">
          <ac:chgData name="Ieva Jankeviciene" userId="S::53244@student.eadania.dk::39a05056-7ac9-4346-b4b7-eee2df84f590" providerId="AD" clId="Web-{646C6262-4024-6493-7D30-5BD294F37380}" dt="2022-11-14T04:27:16.928" v="549"/>
          <ac:picMkLst>
            <pc:docMk/>
            <pc:sldMk cId="3965283924" sldId="283"/>
            <ac:picMk id="8" creationId="{6E109DD0-FD1E-DD7E-9A3D-F878582EBD55}"/>
          </ac:picMkLst>
        </pc:picChg>
      </pc:sldChg>
      <pc:sldChg chg="add mod replId modShow">
        <pc:chgData name="Ieva Jankeviciene" userId="S::53244@student.eadania.dk::39a05056-7ac9-4346-b4b7-eee2df84f590" providerId="AD" clId="Web-{646C6262-4024-6493-7D30-5BD294F37380}" dt="2022-11-14T05:31:24.408" v="749"/>
        <pc:sldMkLst>
          <pc:docMk/>
          <pc:sldMk cId="986608432" sldId="284"/>
        </pc:sldMkLst>
      </pc:sldChg>
      <pc:sldChg chg="add mod replId modShow">
        <pc:chgData name="Ieva Jankeviciene" userId="S::53244@student.eadania.dk::39a05056-7ac9-4346-b4b7-eee2df84f590" providerId="AD" clId="Web-{646C6262-4024-6493-7D30-5BD294F37380}" dt="2022-11-14T05:33:30.222" v="766"/>
        <pc:sldMkLst>
          <pc:docMk/>
          <pc:sldMk cId="3391437375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25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3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4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49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143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6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74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0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53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41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2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43" Type="http://schemas.openxmlformats.org/officeDocument/2006/relationships/image" Target="../media/image45.svg"/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Person, der skriver i en notesblok">
            <a:extLst>
              <a:ext uri="{FF2B5EF4-FFF2-40B4-BE49-F238E27FC236}">
                <a16:creationId xmlns:a16="http://schemas.microsoft.com/office/drawing/2014/main" id="{E3317D23-E2B9-4727-4672-A4C2128BC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234" r="6" b="17860"/>
          <a:stretch/>
        </p:blipFill>
        <p:spPr>
          <a:xfrm>
            <a:off x="-43112" y="71897"/>
            <a:ext cx="12188932" cy="68579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05481" y="732032"/>
            <a:ext cx="6577958" cy="271056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a-DK" sz="6200" noProof="1">
                <a:solidFill>
                  <a:srgbClr val="FFFFFF"/>
                </a:solidFill>
              </a:rPr>
              <a:t>Redesign af Bjerringbro IF hjemmeside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963392" y="5540039"/>
            <a:ext cx="4517090" cy="582740"/>
          </a:xfr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dirty="0">
                <a:solidFill>
                  <a:srgbClr val="FFFFFF"/>
                </a:solidFill>
                <a:latin typeface="Segoe UI"/>
                <a:cs typeface="Segoe UI"/>
              </a:rPr>
              <a:t>Lavet </a:t>
            </a:r>
            <a:r>
              <a:rPr lang="en-US" dirty="0" err="1">
                <a:solidFill>
                  <a:srgbClr val="FFFFFF"/>
                </a:solidFill>
                <a:latin typeface="Segoe UI"/>
                <a:cs typeface="Segoe UI"/>
              </a:rPr>
              <a:t>af</a:t>
            </a:r>
            <a:r>
              <a:rPr lang="en-US" dirty="0">
                <a:solidFill>
                  <a:srgbClr val="FFFFFF"/>
                </a:solidFill>
                <a:latin typeface="Segoe UI"/>
                <a:cs typeface="Segoe UI"/>
              </a:rPr>
              <a:t>: Frederik, Cecilie &amp; Ieva </a:t>
            </a:r>
            <a:endParaRPr lang="da-DK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4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>
                <a:solidFill>
                  <a:schemeClr val="bg1"/>
                </a:solidFill>
                <a:ea typeface="+mj-lt"/>
                <a:cs typeface="+mj-lt"/>
              </a:rPr>
              <a:t>Feature/</a:t>
            </a:r>
            <a:r>
              <a:rPr lang="da-DK" sz="2400" err="1">
                <a:solidFill>
                  <a:schemeClr val="bg1"/>
                </a:solidFill>
                <a:ea typeface="+mj-lt"/>
                <a:cs typeface="+mj-lt"/>
              </a:rPr>
              <a:t>Unfeature</a:t>
            </a:r>
            <a:endParaRPr lang="da-DK" sz="2400" err="1">
              <a:solidFill>
                <a:schemeClr val="bg1"/>
              </a:solidFill>
            </a:endParaRP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C4C3C8C8-30F2-74BF-4542-E70ED5008A04}"/>
              </a:ext>
            </a:extLst>
          </p:cNvPr>
          <p:cNvSpPr txBox="1">
            <a:spLocks/>
          </p:cNvSpPr>
          <p:nvPr/>
        </p:nvSpPr>
        <p:spPr>
          <a:xfrm>
            <a:off x="9538061" y="6332494"/>
            <a:ext cx="2277827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Cecilie &amp; Ieva </a:t>
            </a:r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4BFA54E9-492A-0C40-3562-665379EC8806}"/>
              </a:ext>
            </a:extLst>
          </p:cNvPr>
          <p:cNvGrpSpPr/>
          <p:nvPr/>
        </p:nvGrpSpPr>
        <p:grpSpPr>
          <a:xfrm>
            <a:off x="1311111" y="2051649"/>
            <a:ext cx="3106248" cy="4107564"/>
            <a:chOff x="1339866" y="1404668"/>
            <a:chExt cx="3106248" cy="4107564"/>
          </a:xfrm>
        </p:grpSpPr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886AF2B2-91D1-BED0-F8BB-C95ED28B9361}"/>
                </a:ext>
              </a:extLst>
            </p:cNvPr>
            <p:cNvSpPr/>
            <p:nvPr/>
          </p:nvSpPr>
          <p:spPr>
            <a:xfrm>
              <a:off x="1339866" y="1407764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8" name="Grafik 8" descr="Badge Tick1 kontur">
              <a:extLst>
                <a:ext uri="{FF2B5EF4-FFF2-40B4-BE49-F238E27FC236}">
                  <a16:creationId xmlns:a16="http://schemas.microsoft.com/office/drawing/2014/main" id="{382A09F6-7076-E56D-8A08-7152A2471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1714" y="1404668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272AEC4B-04F0-B9B9-8A24-50E01266B361}"/>
              </a:ext>
            </a:extLst>
          </p:cNvPr>
          <p:cNvGrpSpPr/>
          <p:nvPr/>
        </p:nvGrpSpPr>
        <p:grpSpPr>
          <a:xfrm>
            <a:off x="4715470" y="2051648"/>
            <a:ext cx="3099385" cy="4107564"/>
            <a:chOff x="4744225" y="1404667"/>
            <a:chExt cx="3099385" cy="4107564"/>
          </a:xfrm>
        </p:grpSpPr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BE3EDA3F-F27B-928D-D9E5-92078C54FC57}"/>
                </a:ext>
              </a:extLst>
            </p:cNvPr>
            <p:cNvSpPr/>
            <p:nvPr/>
          </p:nvSpPr>
          <p:spPr>
            <a:xfrm>
              <a:off x="4744225" y="1407763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8" descr="Badge Spørgsmålstegn kontur">
              <a:extLst>
                <a:ext uri="{FF2B5EF4-FFF2-40B4-BE49-F238E27FC236}">
                  <a16:creationId xmlns:a16="http://schemas.microsoft.com/office/drawing/2014/main" id="{DB6DEEE6-9373-4FF4-D93A-7EBE1C64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6144" y="1404667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uppe 23">
            <a:extLst>
              <a:ext uri="{FF2B5EF4-FFF2-40B4-BE49-F238E27FC236}">
                <a16:creationId xmlns:a16="http://schemas.microsoft.com/office/drawing/2014/main" id="{06E6A1A6-6F39-BA2D-A3AA-978B3732170A}"/>
              </a:ext>
            </a:extLst>
          </p:cNvPr>
          <p:cNvGrpSpPr/>
          <p:nvPr/>
        </p:nvGrpSpPr>
        <p:grpSpPr>
          <a:xfrm>
            <a:off x="8119826" y="2051649"/>
            <a:ext cx="3099385" cy="4107564"/>
            <a:chOff x="8148581" y="1404668"/>
            <a:chExt cx="3099385" cy="4107564"/>
          </a:xfrm>
        </p:grpSpPr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E99A4580-5FCE-1311-CF05-3EAE0CA0C766}"/>
                </a:ext>
              </a:extLst>
            </p:cNvPr>
            <p:cNvSpPr/>
            <p:nvPr/>
          </p:nvSpPr>
          <p:spPr>
            <a:xfrm>
              <a:off x="8148581" y="1407764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grpSp>
          <p:nvGrpSpPr>
            <p:cNvPr id="18" name="Gruppe 17">
              <a:extLst>
                <a:ext uri="{FF2B5EF4-FFF2-40B4-BE49-F238E27FC236}">
                  <a16:creationId xmlns:a16="http://schemas.microsoft.com/office/drawing/2014/main" id="{DD22D22A-E72B-59BF-98E7-DA80C199B449}"/>
                </a:ext>
              </a:extLst>
            </p:cNvPr>
            <p:cNvGrpSpPr/>
            <p:nvPr/>
          </p:nvGrpSpPr>
          <p:grpSpPr>
            <a:xfrm>
              <a:off x="8153207" y="1404668"/>
              <a:ext cx="914400" cy="914400"/>
              <a:chOff x="7996687" y="1375913"/>
              <a:chExt cx="914400" cy="914400"/>
            </a:xfrm>
          </p:grpSpPr>
          <p:pic>
            <p:nvPicPr>
              <p:cNvPr id="15" name="Grafik 8" descr="Badge Stop med at følge kontur">
                <a:extLst>
                  <a:ext uri="{FF2B5EF4-FFF2-40B4-BE49-F238E27FC236}">
                    <a16:creationId xmlns:a16="http://schemas.microsoft.com/office/drawing/2014/main" id="{7B7828E7-1551-00B6-F5AC-9F4C2706B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180000">
                <a:off x="7996687" y="13759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F6A6281D-E84D-D558-4513-1FD2AD92EA9B}"/>
                  </a:ext>
                </a:extLst>
              </p:cNvPr>
              <p:cNvSpPr/>
              <p:nvPr/>
            </p:nvSpPr>
            <p:spPr>
              <a:xfrm>
                <a:off x="8334626" y="1675997"/>
                <a:ext cx="77612" cy="77612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A9D68132-F077-93AD-4223-34C05D5CEE2A}"/>
                  </a:ext>
                </a:extLst>
              </p:cNvPr>
              <p:cNvSpPr/>
              <p:nvPr/>
            </p:nvSpPr>
            <p:spPr>
              <a:xfrm>
                <a:off x="8494283" y="1919111"/>
                <a:ext cx="77612" cy="77612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  <p:sp>
        <p:nvSpPr>
          <p:cNvPr id="25" name="Tekstfelt 24">
            <a:extLst>
              <a:ext uri="{FF2B5EF4-FFF2-40B4-BE49-F238E27FC236}">
                <a16:creationId xmlns:a16="http://schemas.microsoft.com/office/drawing/2014/main" id="{D33E23CA-560B-1A3D-A6F3-41030AE09C2E}"/>
              </a:ext>
            </a:extLst>
          </p:cNvPr>
          <p:cNvSpPr txBox="1"/>
          <p:nvPr/>
        </p:nvSpPr>
        <p:spPr>
          <a:xfrm>
            <a:off x="3952131" y="1395527"/>
            <a:ext cx="54363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400" dirty="0">
                <a:solidFill>
                  <a:schemeClr val="bg1"/>
                </a:solidFill>
                <a:ea typeface="+mn-lt"/>
                <a:cs typeface="+mn-lt"/>
              </a:rPr>
              <a:t>Om klubben (menuen, underpunkter)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88893B16-6C10-10E4-F36B-C2488DBE7289}"/>
              </a:ext>
            </a:extLst>
          </p:cNvPr>
          <p:cNvSpPr txBox="1"/>
          <p:nvPr/>
        </p:nvSpPr>
        <p:spPr>
          <a:xfrm>
            <a:off x="1514123" y="2259920"/>
            <a:ext cx="3051627" cy="41996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Historien 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Den Blå Tråd 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Holdninger</a:t>
            </a:r>
            <a:endParaRPr lang="da-DK" dirty="0"/>
          </a:p>
          <a:p>
            <a:pPr marL="114300" indent="-114300"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Retningslinjer for god opførsel </a:t>
            </a:r>
            <a:endParaRPr lang="da-DK" sz="2000"/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Træningstider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Kontingent  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Faciliteter </a:t>
            </a:r>
            <a:endParaRPr lang="da-DK" dirty="0"/>
          </a:p>
          <a:p>
            <a:pPr>
              <a:lnSpc>
                <a:spcPct val="150000"/>
              </a:lnSpc>
            </a:pPr>
            <a:endParaRPr lang="da-DK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30D5422B-0978-3886-34BE-1F9007167A65}"/>
              </a:ext>
            </a:extLst>
          </p:cNvPr>
          <p:cNvSpPr txBox="1"/>
          <p:nvPr/>
        </p:nvSpPr>
        <p:spPr>
          <a:xfrm>
            <a:off x="8362043" y="3132792"/>
            <a:ext cx="2625271" cy="2349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a" sz="2000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Værdier 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" sz="2000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Bestyrelse</a:t>
            </a:r>
            <a:endParaRPr lang="da" dirty="0"/>
          </a:p>
          <a:p>
            <a:pPr>
              <a:lnSpc>
                <a:spcPct val="150000"/>
              </a:lnSpc>
            </a:pPr>
            <a:r>
              <a:rPr lang="da" sz="2000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Sportsudvalg </a:t>
            </a:r>
            <a:endParaRPr lang="da" dirty="0"/>
          </a:p>
          <a:p>
            <a:pPr>
              <a:lnSpc>
                <a:spcPct val="150000"/>
              </a:lnSpc>
            </a:pPr>
            <a:r>
              <a:rPr lang="da" sz="2000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Træneroversigt</a:t>
            </a:r>
            <a:endParaRPr lang="da" dirty="0"/>
          </a:p>
          <a:p>
            <a:pPr>
              <a:lnSpc>
                <a:spcPct val="150000"/>
              </a:lnSpc>
            </a:pPr>
            <a:r>
              <a:rPr lang="da" sz="2000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Kunststofbanen </a:t>
            </a:r>
            <a:endParaRPr lang="da" dirty="0"/>
          </a:p>
        </p:txBody>
      </p:sp>
    </p:spTree>
    <p:extLst>
      <p:ext uri="{BB962C8B-B14F-4D97-AF65-F5344CB8AC3E}">
        <p14:creationId xmlns:p14="http://schemas.microsoft.com/office/powerpoint/2010/main" val="289054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 u="sng" dirty="0">
                <a:solidFill>
                  <a:schemeClr val="bg1"/>
                </a:solidFill>
                <a:ea typeface="+mj-lt"/>
                <a:cs typeface="+mj-lt"/>
              </a:rPr>
              <a:t>Feature/</a:t>
            </a:r>
            <a:r>
              <a:rPr lang="da-DK" sz="2400" u="sng" dirty="0" err="1">
                <a:solidFill>
                  <a:schemeClr val="bg1"/>
                </a:solidFill>
                <a:ea typeface="+mj-lt"/>
                <a:cs typeface="+mj-lt"/>
              </a:rPr>
              <a:t>Unfeature</a:t>
            </a:r>
            <a:endParaRPr lang="da-DK" sz="2400" u="sng" dirty="0" err="1">
              <a:solidFill>
                <a:schemeClr val="bg1"/>
              </a:solidFill>
            </a:endParaRP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C4C3C8C8-30F2-74BF-4542-E70ED5008A04}"/>
              </a:ext>
            </a:extLst>
          </p:cNvPr>
          <p:cNvSpPr txBox="1">
            <a:spLocks/>
          </p:cNvSpPr>
          <p:nvPr/>
        </p:nvSpPr>
        <p:spPr>
          <a:xfrm>
            <a:off x="9538061" y="6332494"/>
            <a:ext cx="2277827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Cecilie &amp; Ieva </a:t>
            </a:r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4BFA54E9-492A-0C40-3562-665379EC8806}"/>
              </a:ext>
            </a:extLst>
          </p:cNvPr>
          <p:cNvGrpSpPr/>
          <p:nvPr/>
        </p:nvGrpSpPr>
        <p:grpSpPr>
          <a:xfrm>
            <a:off x="1311111" y="2051649"/>
            <a:ext cx="3106248" cy="4107564"/>
            <a:chOff x="1339866" y="1404668"/>
            <a:chExt cx="3106248" cy="4107564"/>
          </a:xfrm>
        </p:grpSpPr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886AF2B2-91D1-BED0-F8BB-C95ED28B9361}"/>
                </a:ext>
              </a:extLst>
            </p:cNvPr>
            <p:cNvSpPr/>
            <p:nvPr/>
          </p:nvSpPr>
          <p:spPr>
            <a:xfrm>
              <a:off x="1339866" y="1407764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8" name="Grafik 8" descr="Badge Tick1 kontur">
              <a:extLst>
                <a:ext uri="{FF2B5EF4-FFF2-40B4-BE49-F238E27FC236}">
                  <a16:creationId xmlns:a16="http://schemas.microsoft.com/office/drawing/2014/main" id="{382A09F6-7076-E56D-8A08-7152A2471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31714" y="1404668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272AEC4B-04F0-B9B9-8A24-50E01266B361}"/>
              </a:ext>
            </a:extLst>
          </p:cNvPr>
          <p:cNvGrpSpPr/>
          <p:nvPr/>
        </p:nvGrpSpPr>
        <p:grpSpPr>
          <a:xfrm>
            <a:off x="4715470" y="2051648"/>
            <a:ext cx="3099385" cy="4107564"/>
            <a:chOff x="4744225" y="1404667"/>
            <a:chExt cx="3099385" cy="4107564"/>
          </a:xfrm>
        </p:grpSpPr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BE3EDA3F-F27B-928D-D9E5-92078C54FC57}"/>
                </a:ext>
              </a:extLst>
            </p:cNvPr>
            <p:cNvSpPr/>
            <p:nvPr/>
          </p:nvSpPr>
          <p:spPr>
            <a:xfrm>
              <a:off x="4744225" y="1407763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8" descr="Badge Spørgsmålstegn kontur">
              <a:extLst>
                <a:ext uri="{FF2B5EF4-FFF2-40B4-BE49-F238E27FC236}">
                  <a16:creationId xmlns:a16="http://schemas.microsoft.com/office/drawing/2014/main" id="{DB6DEEE6-9373-4FF4-D93A-7EBE1C64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6144" y="1404667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uppe 23">
            <a:extLst>
              <a:ext uri="{FF2B5EF4-FFF2-40B4-BE49-F238E27FC236}">
                <a16:creationId xmlns:a16="http://schemas.microsoft.com/office/drawing/2014/main" id="{06E6A1A6-6F39-BA2D-A3AA-978B3732170A}"/>
              </a:ext>
            </a:extLst>
          </p:cNvPr>
          <p:cNvGrpSpPr/>
          <p:nvPr/>
        </p:nvGrpSpPr>
        <p:grpSpPr>
          <a:xfrm>
            <a:off x="8119826" y="2051649"/>
            <a:ext cx="3099385" cy="4107564"/>
            <a:chOff x="8148581" y="1404668"/>
            <a:chExt cx="3099385" cy="4107564"/>
          </a:xfrm>
        </p:grpSpPr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E99A4580-5FCE-1311-CF05-3EAE0CA0C766}"/>
                </a:ext>
              </a:extLst>
            </p:cNvPr>
            <p:cNvSpPr/>
            <p:nvPr/>
          </p:nvSpPr>
          <p:spPr>
            <a:xfrm>
              <a:off x="8148581" y="1407764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grpSp>
          <p:nvGrpSpPr>
            <p:cNvPr id="18" name="Gruppe 17">
              <a:extLst>
                <a:ext uri="{FF2B5EF4-FFF2-40B4-BE49-F238E27FC236}">
                  <a16:creationId xmlns:a16="http://schemas.microsoft.com/office/drawing/2014/main" id="{DD22D22A-E72B-59BF-98E7-DA80C199B449}"/>
                </a:ext>
              </a:extLst>
            </p:cNvPr>
            <p:cNvGrpSpPr/>
            <p:nvPr/>
          </p:nvGrpSpPr>
          <p:grpSpPr>
            <a:xfrm>
              <a:off x="8153207" y="1404668"/>
              <a:ext cx="914400" cy="914400"/>
              <a:chOff x="7996687" y="1375913"/>
              <a:chExt cx="914400" cy="914400"/>
            </a:xfrm>
          </p:grpSpPr>
          <p:pic>
            <p:nvPicPr>
              <p:cNvPr id="15" name="Grafik 8" descr="Badge Stop med at følge kontur">
                <a:extLst>
                  <a:ext uri="{FF2B5EF4-FFF2-40B4-BE49-F238E27FC236}">
                    <a16:creationId xmlns:a16="http://schemas.microsoft.com/office/drawing/2014/main" id="{7B7828E7-1551-00B6-F5AC-9F4C2706B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180000">
                <a:off x="7996687" y="13759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F6A6281D-E84D-D558-4513-1FD2AD92EA9B}"/>
                  </a:ext>
                </a:extLst>
              </p:cNvPr>
              <p:cNvSpPr/>
              <p:nvPr/>
            </p:nvSpPr>
            <p:spPr>
              <a:xfrm>
                <a:off x="8334626" y="1675997"/>
                <a:ext cx="77612" cy="77612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A9D68132-F077-93AD-4223-34C05D5CEE2A}"/>
                  </a:ext>
                </a:extLst>
              </p:cNvPr>
              <p:cNvSpPr/>
              <p:nvPr/>
            </p:nvSpPr>
            <p:spPr>
              <a:xfrm>
                <a:off x="8494283" y="1919111"/>
                <a:ext cx="77612" cy="77612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  <p:sp>
        <p:nvSpPr>
          <p:cNvPr id="25" name="Tekstfelt 24">
            <a:extLst>
              <a:ext uri="{FF2B5EF4-FFF2-40B4-BE49-F238E27FC236}">
                <a16:creationId xmlns:a16="http://schemas.microsoft.com/office/drawing/2014/main" id="{D33E23CA-560B-1A3D-A6F3-41030AE09C2E}"/>
              </a:ext>
            </a:extLst>
          </p:cNvPr>
          <p:cNvSpPr txBox="1"/>
          <p:nvPr/>
        </p:nvSpPr>
        <p:spPr>
          <a:xfrm>
            <a:off x="3952131" y="1395527"/>
            <a:ext cx="54363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400" dirty="0">
                <a:solidFill>
                  <a:schemeClr val="bg1"/>
                </a:solidFill>
                <a:ea typeface="+mn-lt"/>
                <a:cs typeface="+mn-lt"/>
              </a:rPr>
              <a:t>Holdsider og </a:t>
            </a:r>
            <a:r>
              <a:rPr lang="da-DK" sz="2400" dirty="0" err="1">
                <a:solidFill>
                  <a:schemeClr val="bg1"/>
                </a:solidFill>
                <a:ea typeface="+mn-lt"/>
                <a:cs typeface="+mn-lt"/>
              </a:rPr>
              <a:t>Footer</a:t>
            </a:r>
            <a:r>
              <a:rPr lang="da-DK" sz="2400" dirty="0">
                <a:solidFill>
                  <a:schemeClr val="bg1"/>
                </a:solidFill>
                <a:ea typeface="+mn-lt"/>
                <a:cs typeface="+mn-lt"/>
              </a:rPr>
              <a:t>-sektion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88893B16-6C10-10E4-F36B-C2488DBE7289}"/>
              </a:ext>
            </a:extLst>
          </p:cNvPr>
          <p:cNvSpPr txBox="1"/>
          <p:nvPr/>
        </p:nvSpPr>
        <p:spPr>
          <a:xfrm>
            <a:off x="1485901" y="2824364"/>
            <a:ext cx="3051627" cy="2352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Herre- og dameopdeling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Drenge- og pigeopdeling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Holdene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Kontaktinformationer</a:t>
            </a:r>
            <a:endParaRPr lang="da-DK" dirty="0"/>
          </a:p>
          <a:p>
            <a:pPr>
              <a:lnSpc>
                <a:spcPct val="150000"/>
              </a:lnSpc>
            </a:pPr>
            <a:endParaRPr lang="da-DK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707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 u="sng" dirty="0">
                <a:solidFill>
                  <a:schemeClr val="bg1"/>
                </a:solidFill>
                <a:ea typeface="+mj-lt"/>
                <a:cs typeface="+mj-lt"/>
              </a:rPr>
              <a:t>Kortsortering </a:t>
            </a:r>
            <a:endParaRPr lang="da-DK" sz="2400">
              <a:solidFill>
                <a:schemeClr val="bg1"/>
              </a:solidFill>
            </a:endParaRPr>
          </a:p>
        </p:txBody>
      </p:sp>
      <p:pic>
        <p:nvPicPr>
          <p:cNvPr id="3" name="Billede 3" descr="Et billede, der indeholder tekst, fil&#10;&#10;Beskrivelsen er genereret automatisk">
            <a:extLst>
              <a:ext uri="{FF2B5EF4-FFF2-40B4-BE49-F238E27FC236}">
                <a16:creationId xmlns:a16="http://schemas.microsoft.com/office/drawing/2014/main" id="{1E120E18-1E53-44BE-63BE-BEAE43535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211" y="631465"/>
            <a:ext cx="2714446" cy="201510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Billede 7" descr="Et billede, der indeholder tekst&#10;&#10;Beskrivelsen er genereret automatisk">
            <a:extLst>
              <a:ext uri="{FF2B5EF4-FFF2-40B4-BE49-F238E27FC236}">
                <a16:creationId xmlns:a16="http://schemas.microsoft.com/office/drawing/2014/main" id="{786C1223-DC87-D73C-6364-E41050B32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094772" y="104626"/>
            <a:ext cx="2009955" cy="3068129"/>
          </a:xfrm>
          <a:prstGeom prst="rect">
            <a:avLst/>
          </a:prstGeom>
        </p:spPr>
      </p:pic>
      <p:pic>
        <p:nvPicPr>
          <p:cNvPr id="4" name="Billede 4" descr="Et billede, der indeholder tekst&#10;&#10;Beskrivelsen er genereret automatisk">
            <a:extLst>
              <a:ext uri="{FF2B5EF4-FFF2-40B4-BE49-F238E27FC236}">
                <a16:creationId xmlns:a16="http://schemas.microsoft.com/office/drawing/2014/main" id="{17F3399F-4FDF-5C2A-083A-A4CEF0F5C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9" t="251" r="8877" b="609"/>
          <a:stretch/>
        </p:blipFill>
        <p:spPr>
          <a:xfrm rot="-5400000">
            <a:off x="6936248" y="1555296"/>
            <a:ext cx="3587784" cy="5764969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215E8D78-A95E-9878-5FED-0699F4AF7C69}"/>
              </a:ext>
            </a:extLst>
          </p:cNvPr>
          <p:cNvSpPr txBox="1"/>
          <p:nvPr/>
        </p:nvSpPr>
        <p:spPr>
          <a:xfrm>
            <a:off x="883719" y="1972378"/>
            <a:ext cx="4474526" cy="2187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/>
              <a:buChar char="•"/>
            </a:pPr>
            <a:r>
              <a:rPr lang="da-DK" sz="2400" dirty="0">
                <a:solidFill>
                  <a:schemeClr val="bg1"/>
                </a:solidFill>
              </a:rPr>
              <a:t>Åben</a:t>
            </a:r>
          </a:p>
          <a:p>
            <a:pPr marL="742950" lvl="1" indent="-285750">
              <a:lnSpc>
                <a:spcPct val="200000"/>
              </a:lnSpc>
              <a:buFont typeface="Arial"/>
              <a:buChar char="•"/>
            </a:pPr>
            <a:r>
              <a:rPr lang="da-DK" sz="2400" dirty="0">
                <a:solidFill>
                  <a:schemeClr val="bg1"/>
                </a:solidFill>
              </a:rPr>
              <a:t>3 testgrupper</a:t>
            </a:r>
          </a:p>
          <a:p>
            <a:pPr marL="742950" lvl="2" indent="-285750">
              <a:lnSpc>
                <a:spcPct val="200000"/>
              </a:lnSpc>
              <a:buFont typeface="Arial"/>
              <a:buChar char="•"/>
            </a:pPr>
            <a:r>
              <a:rPr lang="da-DK" sz="2400" dirty="0">
                <a:solidFill>
                  <a:schemeClr val="bg1"/>
                </a:solidFill>
              </a:rPr>
              <a:t>Kontaktinfo</a:t>
            </a:r>
          </a:p>
        </p:txBody>
      </p:sp>
      <p:sp>
        <p:nvSpPr>
          <p:cNvPr id="8" name="Undertitel 2">
            <a:extLst>
              <a:ext uri="{FF2B5EF4-FFF2-40B4-BE49-F238E27FC236}">
                <a16:creationId xmlns:a16="http://schemas.microsoft.com/office/drawing/2014/main" id="{0F414CEE-5AF0-3A77-5065-CDD4A9EA5BE2}"/>
              </a:ext>
            </a:extLst>
          </p:cNvPr>
          <p:cNvSpPr txBox="1">
            <a:spLocks/>
          </p:cNvSpPr>
          <p:nvPr/>
        </p:nvSpPr>
        <p:spPr>
          <a:xfrm>
            <a:off x="8447613" y="6332494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</p:spTree>
    <p:extLst>
      <p:ext uri="{BB962C8B-B14F-4D97-AF65-F5344CB8AC3E}">
        <p14:creationId xmlns:p14="http://schemas.microsoft.com/office/powerpoint/2010/main" val="416832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>
                <a:solidFill>
                  <a:schemeClr val="bg1"/>
                </a:solidFill>
                <a:ea typeface="+mj-lt"/>
                <a:cs typeface="+mj-lt"/>
              </a:rPr>
              <a:t>Den Blå Tråd - Test</a:t>
            </a:r>
            <a:endParaRPr lang="da-DK" sz="2400">
              <a:solidFill>
                <a:schemeClr val="bg1"/>
              </a:solidFill>
            </a:endParaRP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C4C3C8C8-30F2-74BF-4542-E70ED5008A04}"/>
              </a:ext>
            </a:extLst>
          </p:cNvPr>
          <p:cNvSpPr txBox="1">
            <a:spLocks/>
          </p:cNvSpPr>
          <p:nvPr/>
        </p:nvSpPr>
        <p:spPr>
          <a:xfrm>
            <a:off x="9538061" y="6332494"/>
            <a:ext cx="2277827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Cecilie &amp; Ieva 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CB971BC1-9566-BC1E-A24E-05094C4D002A}"/>
              </a:ext>
            </a:extLst>
          </p:cNvPr>
          <p:cNvSpPr txBox="1"/>
          <p:nvPr/>
        </p:nvSpPr>
        <p:spPr>
          <a:xfrm>
            <a:off x="834836" y="1837231"/>
            <a:ext cx="4158224" cy="36645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/>
              <a:buChar char="•"/>
            </a:pPr>
            <a:r>
              <a:rPr lang="da-DK" sz="2400" dirty="0">
                <a:solidFill>
                  <a:schemeClr val="bg1"/>
                </a:solidFill>
              </a:rPr>
              <a:t>Forældre - træner - spiller - leder</a:t>
            </a:r>
          </a:p>
          <a:p>
            <a:pPr marL="742950" lvl="1" indent="-285750">
              <a:lnSpc>
                <a:spcPct val="200000"/>
              </a:lnSpc>
              <a:buFont typeface="Arial"/>
              <a:buChar char="•"/>
            </a:pPr>
            <a:r>
              <a:rPr lang="da-DK" sz="2400" dirty="0">
                <a:solidFill>
                  <a:schemeClr val="bg1"/>
                </a:solidFill>
              </a:rPr>
              <a:t>3 testgrupper</a:t>
            </a:r>
          </a:p>
          <a:p>
            <a:pPr marL="742950" lvl="2" indent="-285750">
              <a:lnSpc>
                <a:spcPct val="200000"/>
              </a:lnSpc>
              <a:buFont typeface="Arial"/>
              <a:buChar char="•"/>
            </a:pPr>
            <a:r>
              <a:rPr lang="da-DK" sz="2400" dirty="0">
                <a:solidFill>
                  <a:schemeClr val="bg1"/>
                </a:solidFill>
              </a:rPr>
              <a:t>Sker for meget</a:t>
            </a:r>
          </a:p>
          <a:p>
            <a:pPr marL="742950" lvl="2" indent="-285750">
              <a:lnSpc>
                <a:spcPct val="200000"/>
              </a:lnSpc>
              <a:buFont typeface="Arial"/>
              <a:buChar char="•"/>
            </a:pPr>
            <a:r>
              <a:rPr lang="da-DK" sz="2400" dirty="0">
                <a:solidFill>
                  <a:schemeClr val="bg1"/>
                </a:solidFill>
              </a:rPr>
              <a:t>Skal ikke være billede</a:t>
            </a:r>
          </a:p>
        </p:txBody>
      </p:sp>
      <p:pic>
        <p:nvPicPr>
          <p:cNvPr id="5" name="Billede 7">
            <a:extLst>
              <a:ext uri="{FF2B5EF4-FFF2-40B4-BE49-F238E27FC236}">
                <a16:creationId xmlns:a16="http://schemas.microsoft.com/office/drawing/2014/main" id="{7953FDFD-D21D-045E-5B5A-932316D2E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152" y="1841959"/>
            <a:ext cx="4540372" cy="3504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802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 u="sng" dirty="0">
                <a:solidFill>
                  <a:schemeClr val="bg1"/>
                </a:solidFill>
                <a:ea typeface="+mj-lt"/>
                <a:cs typeface="+mj-lt"/>
              </a:rPr>
              <a:t>Sitemap</a:t>
            </a:r>
            <a:endParaRPr lang="da-DK" sz="2400" u="sng" dirty="0">
              <a:solidFill>
                <a:schemeClr val="bg1"/>
              </a:solidFill>
            </a:endParaRPr>
          </a:p>
        </p:txBody>
      </p:sp>
      <p:pic>
        <p:nvPicPr>
          <p:cNvPr id="3" name="Billede 3">
            <a:extLst>
              <a:ext uri="{FF2B5EF4-FFF2-40B4-BE49-F238E27FC236}">
                <a16:creationId xmlns:a16="http://schemas.microsoft.com/office/drawing/2014/main" id="{859D6BF5-C05F-2DDE-2D4C-271BF5704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39"/>
          <a:stretch/>
        </p:blipFill>
        <p:spPr>
          <a:xfrm>
            <a:off x="3405945" y="1984867"/>
            <a:ext cx="8522895" cy="2878779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E5264FA4-6AD1-B114-634E-7460B9EB451A}"/>
              </a:ext>
            </a:extLst>
          </p:cNvPr>
          <p:cNvSpPr txBox="1"/>
          <p:nvPr/>
        </p:nvSpPr>
        <p:spPr>
          <a:xfrm>
            <a:off x="894164" y="1721130"/>
            <a:ext cx="3246408" cy="4449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00050" lvl="2" indent="-228600">
              <a:lnSpc>
                <a:spcPct val="150000"/>
              </a:lnSpc>
              <a:buFont typeface="Arial"/>
              <a:buChar char="•"/>
            </a:pPr>
            <a:r>
              <a:rPr lang="da-DK" sz="2400" dirty="0">
                <a:solidFill>
                  <a:srgbClr val="FFFFFF"/>
                </a:solidFill>
                <a:cs typeface="Arial"/>
              </a:rPr>
              <a:t>Om klubben</a:t>
            </a:r>
            <a:endParaRPr lang="da-DK" sz="2400"/>
          </a:p>
          <a:p>
            <a:pPr marL="400050" lvl="2" indent="-228600">
              <a:lnSpc>
                <a:spcPct val="150000"/>
              </a:lnSpc>
              <a:buFont typeface="Arial"/>
              <a:buChar char="•"/>
            </a:pPr>
            <a:r>
              <a:rPr lang="da-DK" sz="2400" dirty="0">
                <a:solidFill>
                  <a:srgbClr val="FFFFFF"/>
                </a:solidFill>
                <a:cs typeface="Arial"/>
              </a:rPr>
              <a:t>Ny medlem</a:t>
            </a:r>
          </a:p>
          <a:p>
            <a:pPr marL="400050" lvl="2" indent="-228600">
              <a:lnSpc>
                <a:spcPct val="150000"/>
              </a:lnSpc>
              <a:buFont typeface="Arial"/>
              <a:buChar char="•"/>
            </a:pPr>
            <a:r>
              <a:rPr lang="da-DK" sz="2400" dirty="0">
                <a:solidFill>
                  <a:srgbClr val="FFFFFF"/>
                </a:solidFill>
                <a:cs typeface="Arial"/>
              </a:rPr>
              <a:t>Børn</a:t>
            </a:r>
          </a:p>
          <a:p>
            <a:pPr marL="400050" lvl="2" indent="-228600">
              <a:lnSpc>
                <a:spcPct val="150000"/>
              </a:lnSpc>
              <a:buFont typeface="Arial"/>
              <a:buChar char="•"/>
            </a:pPr>
            <a:r>
              <a:rPr lang="da-DK" sz="2400" dirty="0">
                <a:solidFill>
                  <a:srgbClr val="FFFFFF"/>
                </a:solidFill>
                <a:cs typeface="Arial"/>
              </a:rPr>
              <a:t>Ungdom</a:t>
            </a:r>
          </a:p>
          <a:p>
            <a:pPr marL="400050" lvl="2" indent="-228600">
              <a:lnSpc>
                <a:spcPct val="150000"/>
              </a:lnSpc>
              <a:buFont typeface="Arial"/>
              <a:buChar char="•"/>
            </a:pPr>
            <a:r>
              <a:rPr lang="da-DK" sz="2400" dirty="0">
                <a:solidFill>
                  <a:srgbClr val="FFFFFF"/>
                </a:solidFill>
                <a:cs typeface="Arial"/>
              </a:rPr>
              <a:t>Senior</a:t>
            </a:r>
          </a:p>
          <a:p>
            <a:pPr marL="400050" lvl="2" indent="-228600">
              <a:lnSpc>
                <a:spcPct val="150000"/>
              </a:lnSpc>
              <a:buFont typeface="Arial"/>
              <a:buChar char="•"/>
            </a:pPr>
            <a:r>
              <a:rPr lang="da-DK" sz="2400" dirty="0">
                <a:solidFill>
                  <a:srgbClr val="FFFFFF"/>
                </a:solidFill>
                <a:cs typeface="Arial"/>
              </a:rPr>
              <a:t>Kontakt</a:t>
            </a:r>
          </a:p>
          <a:p>
            <a:pPr marL="400050" lvl="2" indent="-228600">
              <a:lnSpc>
                <a:spcPct val="150000"/>
              </a:lnSpc>
              <a:buFont typeface="Arial"/>
              <a:buChar char="•"/>
            </a:pPr>
            <a:endParaRPr lang="da-DK" sz="2400" dirty="0">
              <a:solidFill>
                <a:srgbClr val="FFFFFF"/>
              </a:solidFill>
              <a:cs typeface="Arial"/>
            </a:endParaRPr>
          </a:p>
          <a:p>
            <a:pPr marL="400050" lvl="2" indent="-228600">
              <a:lnSpc>
                <a:spcPct val="150000"/>
              </a:lnSpc>
              <a:buFont typeface="Arial"/>
              <a:buChar char="•"/>
            </a:pPr>
            <a:r>
              <a:rPr lang="da-DK" sz="2400" dirty="0" err="1">
                <a:solidFill>
                  <a:srgbClr val="FFFFFF"/>
                </a:solidFill>
                <a:cs typeface="Arial"/>
              </a:rPr>
              <a:t>Søgefelte</a:t>
            </a:r>
            <a:endParaRPr lang="da-DK" sz="2400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Undertitel 2">
            <a:extLst>
              <a:ext uri="{FF2B5EF4-FFF2-40B4-BE49-F238E27FC236}">
                <a16:creationId xmlns:a16="http://schemas.microsoft.com/office/drawing/2014/main" id="{F3394CAE-E961-3704-560D-893791E51BFF}"/>
              </a:ext>
            </a:extLst>
          </p:cNvPr>
          <p:cNvSpPr txBox="1">
            <a:spLocks/>
          </p:cNvSpPr>
          <p:nvPr/>
        </p:nvSpPr>
        <p:spPr>
          <a:xfrm>
            <a:off x="8447613" y="6332494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</p:spTree>
    <p:extLst>
      <p:ext uri="{BB962C8B-B14F-4D97-AF65-F5344CB8AC3E}">
        <p14:creationId xmlns:p14="http://schemas.microsoft.com/office/powerpoint/2010/main" val="117113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>
                <a:solidFill>
                  <a:schemeClr val="bg1"/>
                </a:solidFill>
                <a:ea typeface="+mj-lt"/>
                <a:cs typeface="+mj-lt"/>
              </a:rPr>
              <a:t>Sitemap</a:t>
            </a:r>
            <a:endParaRPr lang="da-DK" sz="2400">
              <a:solidFill>
                <a:schemeClr val="bg1"/>
              </a:solidFill>
            </a:endParaRP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C4C3C8C8-30F2-74BF-4542-E70ED5008A04}"/>
              </a:ext>
            </a:extLst>
          </p:cNvPr>
          <p:cNvSpPr txBox="1">
            <a:spLocks/>
          </p:cNvSpPr>
          <p:nvPr/>
        </p:nvSpPr>
        <p:spPr>
          <a:xfrm>
            <a:off x="9538061" y="6332494"/>
            <a:ext cx="2277827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Cecilie &amp; Ieva 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39088936-674B-429B-D0E4-C5D7F6FA927B}"/>
              </a:ext>
            </a:extLst>
          </p:cNvPr>
          <p:cNvSpPr txBox="1"/>
          <p:nvPr/>
        </p:nvSpPr>
        <p:spPr>
          <a:xfrm>
            <a:off x="1528635" y="1590668"/>
            <a:ext cx="4732865" cy="3895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dirty="0">
                <a:solidFill>
                  <a:srgbClr val="FFFFFF"/>
                </a:solidFill>
              </a:rPr>
              <a:t>Om klubben</a:t>
            </a:r>
            <a:endParaRPr lang="da-DK" sz="2400"/>
          </a:p>
          <a:p>
            <a:pPr marL="685800" indent="-457200">
              <a:lnSpc>
                <a:spcPct val="150000"/>
              </a:lnSpc>
              <a:buFont typeface="Calibri" panose="020B0604020202020204" pitchFamily="34" charset="0"/>
              <a:buChar char="•"/>
            </a:pPr>
            <a:r>
              <a:rPr lang="da-DK" sz="2400" dirty="0">
                <a:solidFill>
                  <a:schemeClr val="bg1"/>
                </a:solidFill>
                <a:ea typeface="+mn-lt"/>
                <a:cs typeface="+mn-lt"/>
              </a:rPr>
              <a:t>Historie</a:t>
            </a:r>
          </a:p>
          <a:p>
            <a:pPr marL="685800" indent="-457200">
              <a:lnSpc>
                <a:spcPct val="150000"/>
              </a:lnSpc>
              <a:buFont typeface="Calibri" panose="020B0604020202020204" pitchFamily="34" charset="0"/>
              <a:buChar char="•"/>
            </a:pPr>
            <a:r>
              <a:rPr lang="da-DK" sz="2400" dirty="0">
                <a:solidFill>
                  <a:schemeClr val="bg1"/>
                </a:solidFill>
                <a:ea typeface="+mn-lt"/>
                <a:cs typeface="+mn-lt"/>
              </a:rPr>
              <a:t>Bestyrelse og  sportsudvalg</a:t>
            </a:r>
          </a:p>
          <a:p>
            <a:pPr marL="685800" indent="-457200">
              <a:lnSpc>
                <a:spcPct val="150000"/>
              </a:lnSpc>
              <a:buFont typeface="Calibri" panose="020B0604020202020204" pitchFamily="34" charset="0"/>
              <a:buChar char="•"/>
            </a:pPr>
            <a:r>
              <a:rPr lang="da-DK" sz="2400" dirty="0">
                <a:solidFill>
                  <a:schemeClr val="bg1"/>
                </a:solidFill>
                <a:ea typeface="+mn-lt"/>
                <a:cs typeface="+mn-lt"/>
              </a:rPr>
              <a:t>Kontingent</a:t>
            </a:r>
          </a:p>
          <a:p>
            <a:pPr marL="685800" indent="-457200">
              <a:lnSpc>
                <a:spcPct val="150000"/>
              </a:lnSpc>
              <a:buFont typeface="Calibri" panose="020B0604020202020204" pitchFamily="34" charset="0"/>
              <a:buChar char="•"/>
            </a:pPr>
            <a:r>
              <a:rPr lang="da-DK" sz="2400" dirty="0">
                <a:solidFill>
                  <a:schemeClr val="bg1"/>
                </a:solidFill>
                <a:ea typeface="+mn-lt"/>
                <a:cs typeface="+mn-lt"/>
              </a:rPr>
              <a:t>Træningstider</a:t>
            </a:r>
          </a:p>
          <a:p>
            <a:pPr marL="685800" indent="-457200">
              <a:lnSpc>
                <a:spcPct val="150000"/>
              </a:lnSpc>
              <a:buFont typeface="Calibri" panose="020B0604020202020204" pitchFamily="34" charset="0"/>
              <a:buChar char="•"/>
            </a:pPr>
            <a:r>
              <a:rPr lang="da-DK" sz="2400" dirty="0">
                <a:solidFill>
                  <a:schemeClr val="bg1"/>
                </a:solidFill>
                <a:ea typeface="+mn-lt"/>
                <a:cs typeface="+mn-lt"/>
              </a:rPr>
              <a:t>Kampoversigt</a:t>
            </a:r>
          </a:p>
          <a:p>
            <a:pPr marL="685800" indent="-457200">
              <a:lnSpc>
                <a:spcPct val="150000"/>
              </a:lnSpc>
              <a:buFont typeface="Calibri" panose="020B0604020202020204" pitchFamily="34" charset="0"/>
              <a:buChar char="•"/>
            </a:pPr>
            <a:r>
              <a:rPr lang="da-DK" sz="2400" dirty="0">
                <a:solidFill>
                  <a:schemeClr val="bg1"/>
                </a:solidFill>
                <a:ea typeface="+mn-lt"/>
                <a:cs typeface="+mn-lt"/>
              </a:rPr>
              <a:t>Faciliteter</a:t>
            </a:r>
          </a:p>
        </p:txBody>
      </p:sp>
      <p:pic>
        <p:nvPicPr>
          <p:cNvPr id="5" name="Billede 3">
            <a:extLst>
              <a:ext uri="{FF2B5EF4-FFF2-40B4-BE49-F238E27FC236}">
                <a16:creationId xmlns:a16="http://schemas.microsoft.com/office/drawing/2014/main" id="{589BA567-3468-E60C-FC75-73DBB0519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5" r="77941" b="53237"/>
          <a:stretch/>
        </p:blipFill>
        <p:spPr>
          <a:xfrm>
            <a:off x="6985907" y="521473"/>
            <a:ext cx="2399300" cy="58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8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>
                <a:solidFill>
                  <a:schemeClr val="bg1"/>
                </a:solidFill>
                <a:ea typeface="+mj-lt"/>
                <a:cs typeface="+mj-lt"/>
              </a:rPr>
              <a:t>Sitemap</a:t>
            </a:r>
            <a:endParaRPr lang="da-DK" sz="2400">
              <a:solidFill>
                <a:schemeClr val="bg1"/>
              </a:solidFill>
            </a:endParaRP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C4C3C8C8-30F2-74BF-4542-E70ED5008A04}"/>
              </a:ext>
            </a:extLst>
          </p:cNvPr>
          <p:cNvSpPr txBox="1">
            <a:spLocks/>
          </p:cNvSpPr>
          <p:nvPr/>
        </p:nvSpPr>
        <p:spPr>
          <a:xfrm>
            <a:off x="9538061" y="6332494"/>
            <a:ext cx="2277827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Cecilie &amp; Ieva 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9A05C9AF-2AEF-DBF2-C84E-69373B1F377C}"/>
              </a:ext>
            </a:extLst>
          </p:cNvPr>
          <p:cNvSpPr txBox="1"/>
          <p:nvPr/>
        </p:nvSpPr>
        <p:spPr>
          <a:xfrm>
            <a:off x="2961843" y="1519048"/>
            <a:ext cx="2743732" cy="1679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2">
              <a:lnSpc>
                <a:spcPct val="150000"/>
              </a:lnSpc>
            </a:pPr>
            <a:r>
              <a:rPr lang="da-DK" sz="2400" dirty="0">
                <a:solidFill>
                  <a:srgbClr val="FFFFFF"/>
                </a:solidFill>
                <a:cs typeface="Arial"/>
              </a:rPr>
              <a:t>Ungdom</a:t>
            </a:r>
            <a:r>
              <a:rPr lang="en-US" sz="2400" dirty="0">
                <a:cs typeface="Arial"/>
              </a:rPr>
              <a:t>​</a:t>
            </a:r>
            <a:endParaRPr lang="da-DK" sz="2400"/>
          </a:p>
          <a:p>
            <a:pPr marL="457200" lvl="2" indent="-171450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cs typeface="Arial"/>
              </a:rPr>
              <a:t>Drenge</a:t>
            </a:r>
            <a:endParaRPr lang="en-US" sz="2400" dirty="0">
              <a:solidFill>
                <a:schemeClr val="bg1"/>
              </a:solidFill>
              <a:cs typeface="Arial"/>
            </a:endParaRPr>
          </a:p>
          <a:p>
            <a:pPr marL="457200" lvl="2" indent="-17145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cs typeface="Arial"/>
              </a:rPr>
              <a:t>Piger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26645B03-319C-80D4-D7A5-5D9977C1C816}"/>
              </a:ext>
            </a:extLst>
          </p:cNvPr>
          <p:cNvSpPr txBox="1"/>
          <p:nvPr/>
        </p:nvSpPr>
        <p:spPr>
          <a:xfrm>
            <a:off x="2961843" y="3678049"/>
            <a:ext cx="2466036" cy="1679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dirty="0">
                <a:solidFill>
                  <a:srgbClr val="FFFFFF"/>
                </a:solidFill>
                <a:cs typeface="Segoe UI"/>
              </a:rPr>
              <a:t>Senior</a:t>
            </a:r>
            <a:r>
              <a:rPr lang="en-US" sz="2400" dirty="0">
                <a:cs typeface="Segoe UI"/>
              </a:rPr>
              <a:t>​</a:t>
            </a:r>
            <a:endParaRPr lang="da-DK" sz="2400"/>
          </a:p>
          <a:p>
            <a:pPr marL="457200" lvl="2" indent="-228600">
              <a:lnSpc>
                <a:spcPct val="150000"/>
              </a:lnSpc>
              <a:buChar char="•"/>
            </a:pPr>
            <a:r>
              <a:rPr lang="da-DK" sz="2400" dirty="0">
                <a:solidFill>
                  <a:srgbClr val="FFFFFF"/>
                </a:solidFill>
                <a:cs typeface="Arial"/>
              </a:rPr>
              <a:t>Mænd</a:t>
            </a:r>
            <a:endParaRPr lang="en-US" sz="2400" dirty="0">
              <a:cs typeface="Arial"/>
            </a:endParaRPr>
          </a:p>
          <a:p>
            <a:pPr marL="457200" lvl="2" indent="-228600">
              <a:lnSpc>
                <a:spcPct val="150000"/>
              </a:lnSpc>
              <a:buChar char="•"/>
            </a:pPr>
            <a:r>
              <a:rPr lang="da-DK" sz="2400" dirty="0">
                <a:solidFill>
                  <a:srgbClr val="FFFFFF"/>
                </a:solidFill>
                <a:cs typeface="Arial"/>
              </a:rPr>
              <a:t>Kvinder</a:t>
            </a:r>
          </a:p>
        </p:txBody>
      </p:sp>
      <p:pic>
        <p:nvPicPr>
          <p:cNvPr id="11" name="Billede 3">
            <a:extLst>
              <a:ext uri="{FF2B5EF4-FFF2-40B4-BE49-F238E27FC236}">
                <a16:creationId xmlns:a16="http://schemas.microsoft.com/office/drawing/2014/main" id="{46449CFE-D5C8-032F-758B-5268283B2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01" y="949697"/>
            <a:ext cx="4166557" cy="50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>
                <a:solidFill>
                  <a:schemeClr val="bg1"/>
                </a:solidFill>
              </a:rPr>
              <a:t>Wireframing 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C4C3C8C8-30F2-74BF-4542-E70ED5008A04}"/>
              </a:ext>
            </a:extLst>
          </p:cNvPr>
          <p:cNvSpPr txBox="1">
            <a:spLocks/>
          </p:cNvSpPr>
          <p:nvPr/>
        </p:nvSpPr>
        <p:spPr>
          <a:xfrm>
            <a:off x="9538061" y="6332494"/>
            <a:ext cx="2277827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Cecilie &amp; Ieva 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3E83865F-806D-678B-1A25-40043D77E326}"/>
              </a:ext>
            </a:extLst>
          </p:cNvPr>
          <p:cNvSpPr txBox="1"/>
          <p:nvPr/>
        </p:nvSpPr>
        <p:spPr>
          <a:xfrm>
            <a:off x="2062662" y="1914869"/>
            <a:ext cx="4474526" cy="18381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da-DK" sz="2000">
                <a:solidFill>
                  <a:schemeClr val="bg1"/>
                </a:solidFill>
              </a:rPr>
              <a:t>Mobil og computer</a:t>
            </a:r>
          </a:p>
          <a:p>
            <a:pPr marL="742950" lvl="1" indent="-285750">
              <a:lnSpc>
                <a:spcPct val="200000"/>
              </a:lnSpc>
              <a:buFont typeface="Arial"/>
              <a:buChar char="•"/>
            </a:pPr>
            <a:r>
              <a:rPr lang="da-DK" sz="2000">
                <a:solidFill>
                  <a:schemeClr val="bg1"/>
                </a:solidFill>
              </a:rPr>
              <a:t>375 x 812</a:t>
            </a:r>
          </a:p>
          <a:p>
            <a:pPr marL="742950" lvl="2" indent="-285750">
              <a:lnSpc>
                <a:spcPct val="200000"/>
              </a:lnSpc>
              <a:buFont typeface="Arial"/>
              <a:buChar char="•"/>
            </a:pPr>
            <a:r>
              <a:rPr lang="da-DK" sz="2000">
                <a:solidFill>
                  <a:schemeClr val="bg1"/>
                </a:solidFill>
              </a:rPr>
              <a:t>1920 x 1080</a:t>
            </a: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69B172C9-9F91-550C-F37E-0E28292B5025}"/>
              </a:ext>
            </a:extLst>
          </p:cNvPr>
          <p:cNvSpPr txBox="1"/>
          <p:nvPr/>
        </p:nvSpPr>
        <p:spPr>
          <a:xfrm>
            <a:off x="2062661" y="3884567"/>
            <a:ext cx="4474526" cy="607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da-DK" sz="2000" err="1">
                <a:solidFill>
                  <a:schemeClr val="bg1"/>
                </a:solidFill>
              </a:rPr>
              <a:t>Ipad</a:t>
            </a:r>
            <a:r>
              <a:rPr lang="da-DK" sz="2000">
                <a:solidFill>
                  <a:schemeClr val="bg1"/>
                </a:solidFill>
              </a:rPr>
              <a:t> nåede vi ikke</a:t>
            </a:r>
            <a:endParaRPr lang="da-DK" sz="2000" err="1">
              <a:solidFill>
                <a:schemeClr val="bg1"/>
              </a:solidFill>
            </a:endParaRPr>
          </a:p>
        </p:txBody>
      </p:sp>
      <p:pic>
        <p:nvPicPr>
          <p:cNvPr id="3" name="Billede 3">
            <a:extLst>
              <a:ext uri="{FF2B5EF4-FFF2-40B4-BE49-F238E27FC236}">
                <a16:creationId xmlns:a16="http://schemas.microsoft.com/office/drawing/2014/main" id="{4C02D0EC-5062-280C-F2DD-2FB7C6022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872" y="950344"/>
            <a:ext cx="4612256" cy="46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8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lede 3">
            <a:extLst>
              <a:ext uri="{FF2B5EF4-FFF2-40B4-BE49-F238E27FC236}">
                <a16:creationId xmlns:a16="http://schemas.microsoft.com/office/drawing/2014/main" id="{B6947BDB-019F-B53F-1463-CF999F4FC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283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Billede 2">
            <a:extLst>
              <a:ext uri="{FF2B5EF4-FFF2-40B4-BE49-F238E27FC236}">
                <a16:creationId xmlns:a16="http://schemas.microsoft.com/office/drawing/2014/main" id="{97493FF2-A783-C03C-64B1-DFEAAADBC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" b="11624"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59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 u="sng" dirty="0">
                <a:solidFill>
                  <a:schemeClr val="bg1"/>
                </a:solidFill>
                <a:ea typeface="+mj-lt"/>
                <a:cs typeface="+mj-lt"/>
              </a:rPr>
              <a:t>Design thinking og processen</a:t>
            </a:r>
            <a:endParaRPr lang="en-US" sz="2400" u="sng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799C829-E6E6-88B1-986E-1A06B7B5FFA1}"/>
              </a:ext>
            </a:extLst>
          </p:cNvPr>
          <p:cNvSpPr txBox="1"/>
          <p:nvPr/>
        </p:nvSpPr>
        <p:spPr>
          <a:xfrm>
            <a:off x="820340" y="1208718"/>
            <a:ext cx="5394677" cy="4915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342900">
              <a:lnSpc>
                <a:spcPct val="200000"/>
              </a:lnSpc>
              <a:buFont typeface="Arial"/>
              <a:buChar char="•"/>
            </a:pPr>
            <a:r>
              <a:rPr lang="da-DK" sz="2000" dirty="0">
                <a:solidFill>
                  <a:schemeClr val="bg1"/>
                </a:solidFill>
                <a:ea typeface="+mn-lt"/>
                <a:cs typeface="+mn-lt"/>
              </a:rPr>
              <a:t>Brugerne/målgruppe/4 personer</a:t>
            </a:r>
          </a:p>
          <a:p>
            <a:pPr marL="742950" lvl="2" indent="-285750">
              <a:lnSpc>
                <a:spcPct val="200000"/>
              </a:lnSpc>
              <a:buFont typeface="Arial"/>
              <a:buChar char="•"/>
            </a:pPr>
            <a:r>
              <a:rPr lang="da-DK" sz="2000" dirty="0">
                <a:solidFill>
                  <a:schemeClr val="bg1"/>
                </a:solidFill>
                <a:ea typeface="+mn-lt"/>
                <a:cs typeface="+mn-lt"/>
              </a:rPr>
              <a:t>Feature/</a:t>
            </a:r>
            <a:r>
              <a:rPr lang="da-DK" sz="2000" dirty="0" err="1">
                <a:solidFill>
                  <a:schemeClr val="bg1"/>
                </a:solidFill>
                <a:ea typeface="+mn-lt"/>
                <a:cs typeface="+mn-lt"/>
              </a:rPr>
              <a:t>unfeature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2" indent="-285750">
              <a:lnSpc>
                <a:spcPct val="200000"/>
              </a:lnSpc>
              <a:buFont typeface="Arial"/>
              <a:buChar char="•"/>
            </a:pPr>
            <a:r>
              <a:rPr lang="da-DK" sz="2000" dirty="0">
                <a:solidFill>
                  <a:schemeClr val="bg1"/>
                </a:solidFill>
                <a:ea typeface="+mn-lt"/>
                <a:cs typeface="+mn-lt"/>
              </a:rPr>
              <a:t>Kortsorterting</a:t>
            </a:r>
          </a:p>
          <a:p>
            <a:pPr marL="742950" lvl="2" indent="-285750">
              <a:lnSpc>
                <a:spcPct val="200000"/>
              </a:lnSpc>
              <a:buFont typeface="Arial"/>
              <a:buChar char="•"/>
            </a:pPr>
            <a:r>
              <a:rPr lang="da-DK" sz="2000" dirty="0">
                <a:solidFill>
                  <a:schemeClr val="bg1"/>
                </a:solidFill>
                <a:ea typeface="+mn-lt"/>
                <a:cs typeface="+mn-lt"/>
              </a:rPr>
              <a:t>Navigation – sitemap</a:t>
            </a:r>
            <a:endParaRPr lang="da-DK" sz="2000" dirty="0">
              <a:solidFill>
                <a:schemeClr val="bg1"/>
              </a:solidFill>
            </a:endParaRPr>
          </a:p>
          <a:p>
            <a:pPr marL="742950" lvl="2" indent="-285750">
              <a:lnSpc>
                <a:spcPct val="200000"/>
              </a:lnSpc>
              <a:buFont typeface="Arial"/>
              <a:buChar char="•"/>
            </a:pPr>
            <a:r>
              <a:rPr lang="da-DK" sz="2000" dirty="0">
                <a:solidFill>
                  <a:schemeClr val="bg1"/>
                </a:solidFill>
              </a:rPr>
              <a:t>Wireframing</a:t>
            </a:r>
          </a:p>
          <a:p>
            <a:pPr marL="742950" lvl="2" indent="-285750">
              <a:lnSpc>
                <a:spcPct val="200000"/>
              </a:lnSpc>
              <a:buFont typeface="Arial"/>
              <a:buChar char="•"/>
            </a:pPr>
            <a:r>
              <a:rPr lang="da-DK" sz="2000" dirty="0">
                <a:solidFill>
                  <a:schemeClr val="bg1"/>
                </a:solidFill>
              </a:rPr>
              <a:t>Design elementer/ Ny Design</a:t>
            </a:r>
          </a:p>
          <a:p>
            <a:pPr marL="742950" lvl="2" indent="-285750">
              <a:lnSpc>
                <a:spcPct val="200000"/>
              </a:lnSpc>
              <a:buFont typeface="Arial"/>
              <a:buChar char="•"/>
            </a:pPr>
            <a:r>
              <a:rPr lang="da-DK" sz="2000" dirty="0">
                <a:solidFill>
                  <a:schemeClr val="bg1"/>
                </a:solidFill>
              </a:rPr>
              <a:t>Brugertest</a:t>
            </a:r>
          </a:p>
          <a:p>
            <a:pPr marL="742950" lvl="2" indent="-285750">
              <a:lnSpc>
                <a:spcPct val="200000"/>
              </a:lnSpc>
              <a:buFont typeface="Arial"/>
              <a:buChar char="•"/>
            </a:pPr>
            <a:r>
              <a:rPr lang="da-DK" sz="2000" dirty="0">
                <a:solidFill>
                  <a:schemeClr val="bg1"/>
                </a:solidFill>
              </a:rPr>
              <a:t>High-</a:t>
            </a:r>
            <a:r>
              <a:rPr lang="da-DK" sz="2000" dirty="0" err="1">
                <a:solidFill>
                  <a:schemeClr val="bg1"/>
                </a:solidFill>
              </a:rPr>
              <a:t>fidelity</a:t>
            </a:r>
            <a:r>
              <a:rPr lang="da-DK" sz="2000" dirty="0">
                <a:solidFill>
                  <a:schemeClr val="bg1"/>
                </a:solidFill>
              </a:rPr>
              <a:t> prototype i XD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C4C3C8C8-30F2-74BF-4542-E70ED5008A04}"/>
              </a:ext>
            </a:extLst>
          </p:cNvPr>
          <p:cNvSpPr txBox="1">
            <a:spLocks/>
          </p:cNvSpPr>
          <p:nvPr/>
        </p:nvSpPr>
        <p:spPr>
          <a:xfrm>
            <a:off x="8447613" y="6332494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  <p:pic>
        <p:nvPicPr>
          <p:cNvPr id="3" name="Billede 4">
            <a:extLst>
              <a:ext uri="{FF2B5EF4-FFF2-40B4-BE49-F238E27FC236}">
                <a16:creationId xmlns:a16="http://schemas.microsoft.com/office/drawing/2014/main" id="{003DBF87-BF40-4B66-49C0-0D4F5E383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579" y="1716030"/>
            <a:ext cx="3020618" cy="3030008"/>
          </a:xfrm>
          <a:prstGeom prst="rect">
            <a:avLst/>
          </a:prstGeom>
        </p:spPr>
      </p:pic>
      <p:pic>
        <p:nvPicPr>
          <p:cNvPr id="8" name="Billede 8">
            <a:extLst>
              <a:ext uri="{FF2B5EF4-FFF2-40B4-BE49-F238E27FC236}">
                <a16:creationId xmlns:a16="http://schemas.microsoft.com/office/drawing/2014/main" id="{57057806-62F7-7D22-5FB9-BF0204D27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527" y="5512186"/>
            <a:ext cx="6099697" cy="4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0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>
                <a:solidFill>
                  <a:schemeClr val="bg1"/>
                </a:solidFill>
              </a:rPr>
              <a:t>Nyt design</a:t>
            </a:r>
          </a:p>
        </p:txBody>
      </p:sp>
      <p:pic>
        <p:nvPicPr>
          <p:cNvPr id="3" name="Billede 3">
            <a:extLst>
              <a:ext uri="{FF2B5EF4-FFF2-40B4-BE49-F238E27FC236}">
                <a16:creationId xmlns:a16="http://schemas.microsoft.com/office/drawing/2014/main" id="{9172ACE1-9BFD-527B-9872-6C3291B5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06" y="573158"/>
            <a:ext cx="4209690" cy="5726061"/>
          </a:xfrm>
          <a:prstGeom prst="rect">
            <a:avLst/>
          </a:prstGeom>
        </p:spPr>
      </p:pic>
      <p:sp>
        <p:nvSpPr>
          <p:cNvPr id="10" name="Undertitel 2">
            <a:extLst>
              <a:ext uri="{FF2B5EF4-FFF2-40B4-BE49-F238E27FC236}">
                <a16:creationId xmlns:a16="http://schemas.microsoft.com/office/drawing/2014/main" id="{9B85037C-26B7-6C3C-EEAE-52BC39C59101}"/>
              </a:ext>
            </a:extLst>
          </p:cNvPr>
          <p:cNvSpPr txBox="1">
            <a:spLocks/>
          </p:cNvSpPr>
          <p:nvPr/>
        </p:nvSpPr>
        <p:spPr>
          <a:xfrm>
            <a:off x="8447613" y="6332494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</p:spTree>
    <p:extLst>
      <p:ext uri="{BB962C8B-B14F-4D97-AF65-F5344CB8AC3E}">
        <p14:creationId xmlns:p14="http://schemas.microsoft.com/office/powerpoint/2010/main" val="396594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>
                <a:solidFill>
                  <a:schemeClr val="bg1"/>
                </a:solidFill>
              </a:rPr>
              <a:t>Nyt design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C4C3C8C8-30F2-74BF-4542-E70ED5008A04}"/>
              </a:ext>
            </a:extLst>
          </p:cNvPr>
          <p:cNvSpPr txBox="1">
            <a:spLocks/>
          </p:cNvSpPr>
          <p:nvPr/>
        </p:nvSpPr>
        <p:spPr>
          <a:xfrm>
            <a:off x="9538061" y="6332494"/>
            <a:ext cx="2277827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Cecilie &amp; Ieva </a:t>
            </a:r>
          </a:p>
        </p:txBody>
      </p:sp>
      <p:pic>
        <p:nvPicPr>
          <p:cNvPr id="5" name="Billede 6">
            <a:extLst>
              <a:ext uri="{FF2B5EF4-FFF2-40B4-BE49-F238E27FC236}">
                <a16:creationId xmlns:a16="http://schemas.microsoft.com/office/drawing/2014/main" id="{4EF13F3B-6E16-BCCD-9F91-2E618F38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57" y="1497236"/>
            <a:ext cx="1370382" cy="4114800"/>
          </a:xfrm>
          <a:prstGeom prst="rect">
            <a:avLst/>
          </a:prstGeom>
        </p:spPr>
      </p:pic>
      <p:pic>
        <p:nvPicPr>
          <p:cNvPr id="7" name="Billede 7">
            <a:extLst>
              <a:ext uri="{FF2B5EF4-FFF2-40B4-BE49-F238E27FC236}">
                <a16:creationId xmlns:a16="http://schemas.microsoft.com/office/drawing/2014/main" id="{92D31105-3F9D-1FD0-2379-C7F934CB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560" y="1486241"/>
            <a:ext cx="2743200" cy="2581751"/>
          </a:xfrm>
          <a:prstGeom prst="rect">
            <a:avLst/>
          </a:prstGeom>
        </p:spPr>
      </p:pic>
      <p:pic>
        <p:nvPicPr>
          <p:cNvPr id="8" name="Billede 8">
            <a:extLst>
              <a:ext uri="{FF2B5EF4-FFF2-40B4-BE49-F238E27FC236}">
                <a16:creationId xmlns:a16="http://schemas.microsoft.com/office/drawing/2014/main" id="{A5B1F125-A6F9-5B9F-B891-4C1942343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892" y="1484767"/>
            <a:ext cx="2743200" cy="2923222"/>
          </a:xfrm>
          <a:prstGeom prst="rect">
            <a:avLst/>
          </a:prstGeom>
        </p:spPr>
      </p:pic>
      <p:pic>
        <p:nvPicPr>
          <p:cNvPr id="9" name="Billede 9">
            <a:extLst>
              <a:ext uri="{FF2B5EF4-FFF2-40B4-BE49-F238E27FC236}">
                <a16:creationId xmlns:a16="http://schemas.microsoft.com/office/drawing/2014/main" id="{07821338-A9B1-9144-D078-3E6DF5F07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3675" y="1485802"/>
            <a:ext cx="176112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>
                <a:solidFill>
                  <a:schemeClr val="bg1"/>
                </a:solidFill>
              </a:rPr>
              <a:t>Nyt design</a:t>
            </a: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C4C3C8C8-30F2-74BF-4542-E70ED5008A04}"/>
              </a:ext>
            </a:extLst>
          </p:cNvPr>
          <p:cNvSpPr txBox="1">
            <a:spLocks/>
          </p:cNvSpPr>
          <p:nvPr/>
        </p:nvSpPr>
        <p:spPr>
          <a:xfrm>
            <a:off x="9538061" y="6332494"/>
            <a:ext cx="2277827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Cecilie &amp; Ieva </a:t>
            </a:r>
          </a:p>
        </p:txBody>
      </p:sp>
      <p:pic>
        <p:nvPicPr>
          <p:cNvPr id="3" name="Billede 3" descr="Et billede, der indeholder tekst&#10;&#10;Beskrivelsen er genereret automatisk">
            <a:extLst>
              <a:ext uri="{FF2B5EF4-FFF2-40B4-BE49-F238E27FC236}">
                <a16:creationId xmlns:a16="http://schemas.microsoft.com/office/drawing/2014/main" id="{2DEFFB0B-2F55-134E-60E3-532A82028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31" y="694217"/>
            <a:ext cx="1541773" cy="5647948"/>
          </a:xfrm>
          <a:prstGeom prst="rect">
            <a:avLst/>
          </a:prstGeom>
        </p:spPr>
      </p:pic>
      <p:pic>
        <p:nvPicPr>
          <p:cNvPr id="4" name="Billede 4">
            <a:extLst>
              <a:ext uri="{FF2B5EF4-FFF2-40B4-BE49-F238E27FC236}">
                <a16:creationId xmlns:a16="http://schemas.microsoft.com/office/drawing/2014/main" id="{B913A6BF-258E-4F8D-5F69-7F963F04A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249" y="692891"/>
            <a:ext cx="5182122" cy="445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 u="sng" dirty="0">
                <a:solidFill>
                  <a:schemeClr val="bg1"/>
                </a:solidFill>
                <a:ea typeface="+mj-lt"/>
                <a:cs typeface="+mj-lt"/>
              </a:rPr>
              <a:t>Brugertest</a:t>
            </a:r>
            <a:br>
              <a:rPr lang="da-DK" sz="2400" dirty="0">
                <a:ea typeface="+mj-lt"/>
                <a:cs typeface="+mj-lt"/>
              </a:rPr>
            </a:br>
            <a:endParaRPr lang="da-DK">
              <a:solidFill>
                <a:schemeClr val="bg1"/>
              </a:solidFill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E2ED1E7-1E4D-4E38-A0BC-006731512216}"/>
              </a:ext>
            </a:extLst>
          </p:cNvPr>
          <p:cNvSpPr txBox="1"/>
          <p:nvPr/>
        </p:nvSpPr>
        <p:spPr>
          <a:xfrm>
            <a:off x="1501945" y="2116152"/>
            <a:ext cx="5049620" cy="12225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/>
              <a:buChar char="•"/>
            </a:pPr>
            <a:r>
              <a:rPr lang="da-DK" sz="2000" dirty="0">
                <a:solidFill>
                  <a:schemeClr val="bg1"/>
                </a:solidFill>
                <a:ea typeface="+mn-lt"/>
                <a:cs typeface="+mn-lt"/>
              </a:rPr>
              <a:t>Brugertest med scenarier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</a:pPr>
            <a:r>
              <a:rPr lang="da-DK" sz="2000" dirty="0">
                <a:solidFill>
                  <a:schemeClr val="bg1"/>
                </a:solidFill>
                <a:ea typeface="+mn-lt"/>
                <a:cs typeface="+mn-lt"/>
              </a:rPr>
              <a:t>hjemmeside forbedring</a:t>
            </a:r>
          </a:p>
        </p:txBody>
      </p:sp>
      <p:pic>
        <p:nvPicPr>
          <p:cNvPr id="5" name="Billede 6" descr="Et billede, der indeholder tekst, whiteboard&#10;&#10;Beskrivelsen er genereret automatisk">
            <a:extLst>
              <a:ext uri="{FF2B5EF4-FFF2-40B4-BE49-F238E27FC236}">
                <a16:creationId xmlns:a16="http://schemas.microsoft.com/office/drawing/2014/main" id="{E4F7B683-9DD7-AD85-D28E-3E2751E82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570" y="1206932"/>
            <a:ext cx="4037163" cy="4285987"/>
          </a:xfrm>
          <a:prstGeom prst="rect">
            <a:avLst/>
          </a:prstGeom>
        </p:spPr>
      </p:pic>
      <p:sp>
        <p:nvSpPr>
          <p:cNvPr id="7" name="Undertitel 2">
            <a:extLst>
              <a:ext uri="{FF2B5EF4-FFF2-40B4-BE49-F238E27FC236}">
                <a16:creationId xmlns:a16="http://schemas.microsoft.com/office/drawing/2014/main" id="{C56A1E7F-0B11-B1CF-7DE4-0AE6EE03A3C2}"/>
              </a:ext>
            </a:extLst>
          </p:cNvPr>
          <p:cNvSpPr txBox="1">
            <a:spLocks/>
          </p:cNvSpPr>
          <p:nvPr/>
        </p:nvSpPr>
        <p:spPr>
          <a:xfrm>
            <a:off x="8447613" y="6332494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</p:spTree>
    <p:extLst>
      <p:ext uri="{BB962C8B-B14F-4D97-AF65-F5344CB8AC3E}">
        <p14:creationId xmlns:p14="http://schemas.microsoft.com/office/powerpoint/2010/main" val="114036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>
                <a:solidFill>
                  <a:schemeClr val="bg1"/>
                </a:solidFill>
                <a:ea typeface="+mj-lt"/>
                <a:cs typeface="+mj-lt"/>
              </a:rPr>
              <a:t>Fremadrettet plan</a:t>
            </a:r>
            <a:br>
              <a:rPr lang="da-DK" sz="2400">
                <a:ea typeface="+mj-lt"/>
                <a:cs typeface="+mj-lt"/>
              </a:rPr>
            </a:br>
            <a:endParaRPr lang="da-DK">
              <a:solidFill>
                <a:schemeClr val="bg1"/>
              </a:solidFill>
            </a:endParaRP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C4C3C8C8-30F2-74BF-4542-E70ED5008A04}"/>
              </a:ext>
            </a:extLst>
          </p:cNvPr>
          <p:cNvSpPr txBox="1">
            <a:spLocks/>
          </p:cNvSpPr>
          <p:nvPr/>
        </p:nvSpPr>
        <p:spPr>
          <a:xfrm>
            <a:off x="9538061" y="6332494"/>
            <a:ext cx="2277827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Cecilie &amp; Ieva 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AE2ED1E7-1E4D-4E38-A0BC-006731512216}"/>
              </a:ext>
            </a:extLst>
          </p:cNvPr>
          <p:cNvSpPr txBox="1"/>
          <p:nvPr/>
        </p:nvSpPr>
        <p:spPr>
          <a:xfrm>
            <a:off x="1501945" y="2116152"/>
            <a:ext cx="5049620" cy="24536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200000"/>
              </a:lnSpc>
              <a:buFont typeface="Arial"/>
              <a:buChar char="•"/>
            </a:pPr>
            <a:r>
              <a:rPr lang="da-DK" sz="2000">
                <a:solidFill>
                  <a:schemeClr val="bg1"/>
                </a:solidFill>
              </a:rPr>
              <a:t>Test – test – test</a:t>
            </a:r>
            <a:endParaRPr lang="da-DK">
              <a:solidFill>
                <a:schemeClr val="bg1"/>
              </a:solidFill>
            </a:endParaRPr>
          </a:p>
          <a:p>
            <a:pPr marL="800100" lvl="1" indent="-342900">
              <a:lnSpc>
                <a:spcPct val="200000"/>
              </a:lnSpc>
              <a:buFont typeface="Arial"/>
              <a:buChar char="•"/>
            </a:pPr>
            <a:r>
              <a:rPr lang="da-DK" sz="2000">
                <a:solidFill>
                  <a:schemeClr val="bg1"/>
                </a:solidFill>
              </a:rPr>
              <a:t>Beslutte det endelige design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</a:pPr>
            <a:r>
              <a:rPr lang="da-DK" sz="2000">
                <a:solidFill>
                  <a:schemeClr val="bg1"/>
                </a:solidFill>
              </a:rPr>
              <a:t>Færdigdesigne alle siderne</a:t>
            </a:r>
          </a:p>
          <a:p>
            <a:pPr marL="800100" lvl="1" indent="-342900">
              <a:lnSpc>
                <a:spcPct val="200000"/>
              </a:lnSpc>
              <a:buFont typeface="Arial"/>
              <a:buChar char="•"/>
            </a:pPr>
            <a:r>
              <a:rPr lang="da-DK" sz="2000">
                <a:solidFill>
                  <a:schemeClr val="bg1"/>
                </a:solidFill>
              </a:rPr>
              <a:t>Brugerteste det endelige design</a:t>
            </a:r>
          </a:p>
        </p:txBody>
      </p:sp>
      <p:pic>
        <p:nvPicPr>
          <p:cNvPr id="5" name="Billede 6" descr="Et billede, der indeholder tekst, whiteboard&#10;&#10;Beskrivelsen er genereret automatisk">
            <a:extLst>
              <a:ext uri="{FF2B5EF4-FFF2-40B4-BE49-F238E27FC236}">
                <a16:creationId xmlns:a16="http://schemas.microsoft.com/office/drawing/2014/main" id="{E4F7B683-9DD7-AD85-D28E-3E2751E82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570" y="1206932"/>
            <a:ext cx="4037163" cy="42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3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02037" y="458668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da-DK" sz="2400" dirty="0">
                <a:solidFill>
                  <a:schemeClr val="bg1"/>
                </a:solidFill>
                <a:ea typeface="+mj-lt"/>
                <a:cs typeface="+mj-lt"/>
              </a:rPr>
              <a:t>Tak for opmærksomhed.</a:t>
            </a:r>
            <a:br>
              <a:rPr lang="da-DK" sz="2400" dirty="0">
                <a:ea typeface="+mj-lt"/>
                <a:cs typeface="+mj-lt"/>
              </a:rPr>
            </a:br>
            <a:endParaRPr lang="da-DK">
              <a:solidFill>
                <a:schemeClr val="bg1"/>
              </a:solidFill>
            </a:endParaRPr>
          </a:p>
        </p:txBody>
      </p:sp>
      <p:pic>
        <p:nvPicPr>
          <p:cNvPr id="4" name="Billede 4" descr="Et billede, der indeholder tekst, person&#10;&#10;Beskrivelsen er genereret automatisk">
            <a:extLst>
              <a:ext uri="{FF2B5EF4-FFF2-40B4-BE49-F238E27FC236}">
                <a16:creationId xmlns:a16="http://schemas.microsoft.com/office/drawing/2014/main" id="{04F1ED33-9EB6-1796-E75C-477440BB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930" y="1213449"/>
            <a:ext cx="1272554" cy="5092460"/>
          </a:xfrm>
          <a:prstGeom prst="rect">
            <a:avLst/>
          </a:prstGeom>
        </p:spPr>
      </p:pic>
      <p:pic>
        <p:nvPicPr>
          <p:cNvPr id="5" name="Billede 6">
            <a:extLst>
              <a:ext uri="{FF2B5EF4-FFF2-40B4-BE49-F238E27FC236}">
                <a16:creationId xmlns:a16="http://schemas.microsoft.com/office/drawing/2014/main" id="{A3DAD08D-3350-335A-9BBD-A73F28FA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33" y="1227826"/>
            <a:ext cx="2194726" cy="5078083"/>
          </a:xfrm>
          <a:prstGeom prst="rect">
            <a:avLst/>
          </a:prstGeom>
        </p:spPr>
      </p:pic>
      <p:pic>
        <p:nvPicPr>
          <p:cNvPr id="7" name="Billede 7" descr="Et billede, der indeholder tekst, elektronik, skærmbillede, skærm&#10;&#10;Beskrivelsen er genereret automatisk">
            <a:extLst>
              <a:ext uri="{FF2B5EF4-FFF2-40B4-BE49-F238E27FC236}">
                <a16:creationId xmlns:a16="http://schemas.microsoft.com/office/drawing/2014/main" id="{EE3429CC-17EB-375C-259F-22CAE6B3B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92" y="458139"/>
            <a:ext cx="4310332" cy="5869834"/>
          </a:xfrm>
          <a:prstGeom prst="rect">
            <a:avLst/>
          </a:prstGeom>
        </p:spPr>
      </p:pic>
      <p:sp>
        <p:nvSpPr>
          <p:cNvPr id="9" name="Undertitel 2">
            <a:extLst>
              <a:ext uri="{FF2B5EF4-FFF2-40B4-BE49-F238E27FC236}">
                <a16:creationId xmlns:a16="http://schemas.microsoft.com/office/drawing/2014/main" id="{59755BEB-357C-9729-EE60-6413CB653600}"/>
              </a:ext>
            </a:extLst>
          </p:cNvPr>
          <p:cNvSpPr txBox="1">
            <a:spLocks/>
          </p:cNvSpPr>
          <p:nvPr/>
        </p:nvSpPr>
        <p:spPr>
          <a:xfrm>
            <a:off x="8447613" y="6332494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</p:spTree>
    <p:extLst>
      <p:ext uri="{BB962C8B-B14F-4D97-AF65-F5344CB8AC3E}">
        <p14:creationId xmlns:p14="http://schemas.microsoft.com/office/powerpoint/2010/main" val="208180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AD73F772-B7E8-32CA-CBC6-10D6F0A3D70C}"/>
              </a:ext>
            </a:extLst>
          </p:cNvPr>
          <p:cNvSpPr/>
          <p:nvPr/>
        </p:nvSpPr>
        <p:spPr>
          <a:xfrm>
            <a:off x="645231" y="1379009"/>
            <a:ext cx="10992554" cy="4967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 u="sng" dirty="0">
                <a:solidFill>
                  <a:schemeClr val="bg1"/>
                </a:solidFill>
                <a:ea typeface="+mj-lt"/>
                <a:cs typeface="+mj-lt"/>
              </a:rPr>
              <a:t>Målgrupper (storybrand)</a:t>
            </a:r>
            <a:endParaRPr lang="da-DK" u="sng">
              <a:solidFill>
                <a:schemeClr val="bg1"/>
              </a:solidFill>
            </a:endParaRPr>
          </a:p>
        </p:txBody>
      </p:sp>
      <p:grpSp>
        <p:nvGrpSpPr>
          <p:cNvPr id="18" name="Gruppe 17">
            <a:extLst>
              <a:ext uri="{FF2B5EF4-FFF2-40B4-BE49-F238E27FC236}">
                <a16:creationId xmlns:a16="http://schemas.microsoft.com/office/drawing/2014/main" id="{6E0C66E7-9068-1CE3-33A0-B1B409EF030E}"/>
              </a:ext>
            </a:extLst>
          </p:cNvPr>
          <p:cNvGrpSpPr/>
          <p:nvPr/>
        </p:nvGrpSpPr>
        <p:grpSpPr>
          <a:xfrm>
            <a:off x="317276" y="3450116"/>
            <a:ext cx="2849951" cy="3003250"/>
            <a:chOff x="4146250" y="2017683"/>
            <a:chExt cx="1771650" cy="1867439"/>
          </a:xfrm>
        </p:grpSpPr>
        <p:pic>
          <p:nvPicPr>
            <p:cNvPr id="7" name="Grafik 7" descr="En mand, der har en bærbar computer">
              <a:extLst>
                <a:ext uri="{FF2B5EF4-FFF2-40B4-BE49-F238E27FC236}">
                  <a16:creationId xmlns:a16="http://schemas.microsoft.com/office/drawing/2014/main" id="{45054970-22F5-CEEE-4BAA-508A5BCF7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46250" y="2627822"/>
              <a:ext cx="1771650" cy="1257300"/>
            </a:xfrm>
            <a:prstGeom prst="rect">
              <a:avLst/>
            </a:prstGeom>
          </p:spPr>
        </p:pic>
        <p:pic>
          <p:nvPicPr>
            <p:cNvPr id="9" name="Grafik 9" descr="Mand med frigang">
              <a:extLst>
                <a:ext uri="{FF2B5EF4-FFF2-40B4-BE49-F238E27FC236}">
                  <a16:creationId xmlns:a16="http://schemas.microsoft.com/office/drawing/2014/main" id="{9CDD2C57-D8EF-530B-9527-5A7AE9400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92476" y="2017683"/>
              <a:ext cx="619125" cy="781050"/>
            </a:xfrm>
            <a:prstGeom prst="rect">
              <a:avLst/>
            </a:prstGeom>
          </p:spPr>
        </p:pic>
        <p:pic>
          <p:nvPicPr>
            <p:cNvPr id="10" name="Grafik 10" descr="En forvirret ansigt">
              <a:extLst>
                <a:ext uri="{FF2B5EF4-FFF2-40B4-BE49-F238E27FC236}">
                  <a16:creationId xmlns:a16="http://schemas.microsoft.com/office/drawing/2014/main" id="{0276FFA0-8E78-B48D-DA52-03907993E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19782" y="2337955"/>
              <a:ext cx="304800" cy="381000"/>
            </a:xfrm>
            <a:prstGeom prst="rect">
              <a:avLst/>
            </a:prstGeom>
          </p:spPr>
        </p:pic>
      </p:grpSp>
      <p:grpSp>
        <p:nvGrpSpPr>
          <p:cNvPr id="15" name="Gruppe 14">
            <a:extLst>
              <a:ext uri="{FF2B5EF4-FFF2-40B4-BE49-F238E27FC236}">
                <a16:creationId xmlns:a16="http://schemas.microsoft.com/office/drawing/2014/main" id="{C646A69B-AAAE-C8CD-8E5B-219FCA9B3CBC}"/>
              </a:ext>
            </a:extLst>
          </p:cNvPr>
          <p:cNvGrpSpPr/>
          <p:nvPr/>
        </p:nvGrpSpPr>
        <p:grpSpPr>
          <a:xfrm>
            <a:off x="5704101" y="2954253"/>
            <a:ext cx="2996019" cy="2877196"/>
            <a:chOff x="6847464" y="2171315"/>
            <a:chExt cx="1914525" cy="1950124"/>
          </a:xfrm>
        </p:grpSpPr>
        <p:pic>
          <p:nvPicPr>
            <p:cNvPr id="12" name="Grafik 12" descr="Kvinde, der løfter hænder">
              <a:extLst>
                <a:ext uri="{FF2B5EF4-FFF2-40B4-BE49-F238E27FC236}">
                  <a16:creationId xmlns:a16="http://schemas.microsoft.com/office/drawing/2014/main" id="{2FE2FFD3-3023-57DD-D42D-5C1D75CB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6847464" y="2921289"/>
              <a:ext cx="1914525" cy="1200150"/>
            </a:xfrm>
            <a:prstGeom prst="rect">
              <a:avLst/>
            </a:prstGeom>
          </p:spPr>
        </p:pic>
        <p:pic>
          <p:nvPicPr>
            <p:cNvPr id="13" name="Grafik 13" descr="Kvinde, der bærer et bånd">
              <a:extLst>
                <a:ext uri="{FF2B5EF4-FFF2-40B4-BE49-F238E27FC236}">
                  <a16:creationId xmlns:a16="http://schemas.microsoft.com/office/drawing/2014/main" id="{7B7560FC-8D8F-548B-493F-53950CE46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7488959" y="2171315"/>
              <a:ext cx="723900" cy="914400"/>
            </a:xfrm>
            <a:prstGeom prst="rect">
              <a:avLst/>
            </a:prstGeom>
          </p:spPr>
        </p:pic>
        <p:pic>
          <p:nvPicPr>
            <p:cNvPr id="14" name="Grafik 14" descr="En iøjnefaldende ansigt">
              <a:extLst>
                <a:ext uri="{FF2B5EF4-FFF2-40B4-BE49-F238E27FC236}">
                  <a16:creationId xmlns:a16="http://schemas.microsoft.com/office/drawing/2014/main" id="{5D4B73CE-91DA-9D17-704B-2A73D8BB7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7544570" y="2625292"/>
              <a:ext cx="304800" cy="314325"/>
            </a:xfrm>
            <a:prstGeom prst="rect">
              <a:avLst/>
            </a:prstGeom>
          </p:spPr>
        </p:pic>
      </p:grpSp>
      <p:grpSp>
        <p:nvGrpSpPr>
          <p:cNvPr id="39" name="Gruppe 38">
            <a:extLst>
              <a:ext uri="{FF2B5EF4-FFF2-40B4-BE49-F238E27FC236}">
                <a16:creationId xmlns:a16="http://schemas.microsoft.com/office/drawing/2014/main" id="{DC18060D-C074-D098-5442-F754C33B27F4}"/>
              </a:ext>
            </a:extLst>
          </p:cNvPr>
          <p:cNvGrpSpPr/>
          <p:nvPr/>
        </p:nvGrpSpPr>
        <p:grpSpPr>
          <a:xfrm>
            <a:off x="8846675" y="3457615"/>
            <a:ext cx="2908363" cy="3095488"/>
            <a:chOff x="8846675" y="3457615"/>
            <a:chExt cx="2908363" cy="3095488"/>
          </a:xfrm>
        </p:grpSpPr>
        <p:pic>
          <p:nvPicPr>
            <p:cNvPr id="8" name="Grafik 8" descr="Mand, der bærer en motor">
              <a:extLst>
                <a:ext uri="{FF2B5EF4-FFF2-40B4-BE49-F238E27FC236}">
                  <a16:creationId xmlns:a16="http://schemas.microsoft.com/office/drawing/2014/main" id="{82B9CEF4-2DE8-CE4A-C928-0DDC1BFC5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9314064" y="3457615"/>
              <a:ext cx="2440974" cy="2995095"/>
            </a:xfrm>
            <a:prstGeom prst="rect">
              <a:avLst/>
            </a:prstGeom>
          </p:spPr>
        </p:pic>
        <p:grpSp>
          <p:nvGrpSpPr>
            <p:cNvPr id="19" name="Gruppe 18">
              <a:extLst>
                <a:ext uri="{FF2B5EF4-FFF2-40B4-BE49-F238E27FC236}">
                  <a16:creationId xmlns:a16="http://schemas.microsoft.com/office/drawing/2014/main" id="{75C311B7-F3C7-BA34-C71A-4DEC36CF066F}"/>
                </a:ext>
              </a:extLst>
            </p:cNvPr>
            <p:cNvGrpSpPr/>
            <p:nvPr/>
          </p:nvGrpSpPr>
          <p:grpSpPr>
            <a:xfrm>
              <a:off x="8846675" y="5247462"/>
              <a:ext cx="1371682" cy="1305641"/>
              <a:chOff x="5564909" y="2925316"/>
              <a:chExt cx="1043413" cy="1036670"/>
            </a:xfrm>
          </p:grpSpPr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0BB5C00C-D75A-6321-3A97-6186BD7B0115}"/>
                  </a:ext>
                </a:extLst>
              </p:cNvPr>
              <p:cNvSpPr/>
              <p:nvPr/>
            </p:nvSpPr>
            <p:spPr>
              <a:xfrm>
                <a:off x="5722644" y="3082146"/>
                <a:ext cx="721447" cy="7132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pic>
            <p:nvPicPr>
              <p:cNvPr id="16" name="Grafik 16" descr="Fodbold med massiv udfyldning">
                <a:extLst>
                  <a:ext uri="{FF2B5EF4-FFF2-40B4-BE49-F238E27FC236}">
                    <a16:creationId xmlns:a16="http://schemas.microsoft.com/office/drawing/2014/main" id="{B79D795C-CA13-D124-0D2F-40F42F3B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564909" y="2925316"/>
                <a:ext cx="1043413" cy="1036670"/>
              </a:xfrm>
              <a:prstGeom prst="rect">
                <a:avLst/>
              </a:prstGeom>
            </p:spPr>
          </p:pic>
        </p:grpSp>
      </p:grpSp>
      <p:pic>
        <p:nvPicPr>
          <p:cNvPr id="21" name="Grafik 21" descr="Forlænget taleboble">
            <a:extLst>
              <a:ext uri="{FF2B5EF4-FFF2-40B4-BE49-F238E27FC236}">
                <a16:creationId xmlns:a16="http://schemas.microsoft.com/office/drawing/2014/main" id="{5AB90F59-816A-F818-8440-A4441324E0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20390" y="3158568"/>
            <a:ext cx="1457325" cy="1209675"/>
          </a:xfrm>
          <a:prstGeom prst="rect">
            <a:avLst/>
          </a:prstGeom>
        </p:spPr>
      </p:pic>
      <p:pic>
        <p:nvPicPr>
          <p:cNvPr id="22" name="Grafik 22" descr="Cloud-tankeboble">
            <a:extLst>
              <a:ext uri="{FF2B5EF4-FFF2-40B4-BE49-F238E27FC236}">
                <a16:creationId xmlns:a16="http://schemas.microsoft.com/office/drawing/2014/main" id="{891EBF64-DDB4-D4F8-73CE-890F807567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01962" y="1811121"/>
            <a:ext cx="1562100" cy="1504950"/>
          </a:xfrm>
          <a:prstGeom prst="rect">
            <a:avLst/>
          </a:prstGeom>
        </p:spPr>
      </p:pic>
      <p:pic>
        <p:nvPicPr>
          <p:cNvPr id="23" name="Grafik 23" descr="Åbn bærbar enhed">
            <a:extLst>
              <a:ext uri="{FF2B5EF4-FFF2-40B4-BE49-F238E27FC236}">
                <a16:creationId xmlns:a16="http://schemas.microsoft.com/office/drawing/2014/main" id="{4028789E-5DE9-E662-1F49-25AB71E32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7152" y="1451270"/>
            <a:ext cx="1790700" cy="1276350"/>
          </a:xfrm>
          <a:prstGeom prst="rect">
            <a:avLst/>
          </a:prstGeom>
        </p:spPr>
      </p:pic>
      <p:pic>
        <p:nvPicPr>
          <p:cNvPr id="24" name="Grafik 24" descr="En telefon vender til siden">
            <a:extLst>
              <a:ext uri="{FF2B5EF4-FFF2-40B4-BE49-F238E27FC236}">
                <a16:creationId xmlns:a16="http://schemas.microsoft.com/office/drawing/2014/main" id="{03E2FEF7-62F4-1A5E-FAC9-8C04D52DCDE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97109" y="1436830"/>
            <a:ext cx="489729" cy="1283719"/>
          </a:xfrm>
          <a:prstGeom prst="rect">
            <a:avLst/>
          </a:prstGeom>
        </p:spPr>
      </p:pic>
      <p:grpSp>
        <p:nvGrpSpPr>
          <p:cNvPr id="34" name="Gruppe 33">
            <a:extLst>
              <a:ext uri="{FF2B5EF4-FFF2-40B4-BE49-F238E27FC236}">
                <a16:creationId xmlns:a16="http://schemas.microsoft.com/office/drawing/2014/main" id="{AF9462B9-7EA7-5BBC-40BF-842C5CF454BF}"/>
              </a:ext>
            </a:extLst>
          </p:cNvPr>
          <p:cNvGrpSpPr/>
          <p:nvPr/>
        </p:nvGrpSpPr>
        <p:grpSpPr>
          <a:xfrm>
            <a:off x="7013439" y="4708725"/>
            <a:ext cx="1362973" cy="1939771"/>
            <a:chOff x="8315678" y="4503738"/>
            <a:chExt cx="1219200" cy="1738488"/>
          </a:xfrm>
        </p:grpSpPr>
        <p:pic>
          <p:nvPicPr>
            <p:cNvPr id="28" name="Grafik 28" descr="En kvinde med cornrows">
              <a:extLst>
                <a:ext uri="{FF2B5EF4-FFF2-40B4-BE49-F238E27FC236}">
                  <a16:creationId xmlns:a16="http://schemas.microsoft.com/office/drawing/2014/main" id="{9E5B3688-3799-45DE-2AC1-EB9BBD32B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 flipH="1">
              <a:off x="8568795" y="4503738"/>
              <a:ext cx="695325" cy="866775"/>
            </a:xfrm>
            <a:prstGeom prst="rect">
              <a:avLst/>
            </a:prstGeom>
          </p:spPr>
        </p:pic>
        <p:pic>
          <p:nvPicPr>
            <p:cNvPr id="25" name="Grafik 25" descr="Kvinde tommelfingrene op">
              <a:extLst>
                <a:ext uri="{FF2B5EF4-FFF2-40B4-BE49-F238E27FC236}">
                  <a16:creationId xmlns:a16="http://schemas.microsoft.com/office/drawing/2014/main" id="{FF5E755C-21A5-A8BE-4059-E1C22E404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flipH="1">
              <a:off x="8315678" y="5032551"/>
              <a:ext cx="1219200" cy="1209675"/>
            </a:xfrm>
            <a:prstGeom prst="rect">
              <a:avLst/>
            </a:prstGeom>
          </p:spPr>
        </p:pic>
        <p:pic>
          <p:nvPicPr>
            <p:cNvPr id="32" name="Grafik 32" descr="Rolig ansigt">
              <a:extLst>
                <a:ext uri="{FF2B5EF4-FFF2-40B4-BE49-F238E27FC236}">
                  <a16:creationId xmlns:a16="http://schemas.microsoft.com/office/drawing/2014/main" id="{DA717214-FA50-2D65-2333-922A42696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flipH="1">
              <a:off x="8602100" y="4828390"/>
              <a:ext cx="304800" cy="314325"/>
            </a:xfrm>
            <a:prstGeom prst="rect">
              <a:avLst/>
            </a:prstGeom>
          </p:spPr>
        </p:pic>
      </p:grpSp>
      <p:grpSp>
        <p:nvGrpSpPr>
          <p:cNvPr id="33" name="Gruppe 32">
            <a:extLst>
              <a:ext uri="{FF2B5EF4-FFF2-40B4-BE49-F238E27FC236}">
                <a16:creationId xmlns:a16="http://schemas.microsoft.com/office/drawing/2014/main" id="{5F2ED9D7-4B4F-FE46-2BF5-403C1D195BBB}"/>
              </a:ext>
            </a:extLst>
          </p:cNvPr>
          <p:cNvGrpSpPr/>
          <p:nvPr/>
        </p:nvGrpSpPr>
        <p:grpSpPr>
          <a:xfrm>
            <a:off x="5894433" y="4373269"/>
            <a:ext cx="1434500" cy="2087676"/>
            <a:chOff x="4367742" y="3922712"/>
            <a:chExt cx="1276350" cy="1872016"/>
          </a:xfrm>
        </p:grpSpPr>
        <p:pic>
          <p:nvPicPr>
            <p:cNvPr id="27" name="Grafik 27" descr="Mand, der holder enhed">
              <a:extLst>
                <a:ext uri="{FF2B5EF4-FFF2-40B4-BE49-F238E27FC236}">
                  <a16:creationId xmlns:a16="http://schemas.microsoft.com/office/drawing/2014/main" id="{92F0E71F-A7BB-A173-AF8D-BDF97A50F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367742" y="4499328"/>
              <a:ext cx="1276350" cy="1295400"/>
            </a:xfrm>
            <a:prstGeom prst="rect">
              <a:avLst/>
            </a:prstGeom>
          </p:spPr>
        </p:pic>
        <p:pic>
          <p:nvPicPr>
            <p:cNvPr id="29" name="Grafik 29" descr="Dreng med tykt hår">
              <a:extLst>
                <a:ext uri="{FF2B5EF4-FFF2-40B4-BE49-F238E27FC236}">
                  <a16:creationId xmlns:a16="http://schemas.microsoft.com/office/drawing/2014/main" id="{697AAF70-B9A3-CD34-236A-89D48BDE0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746272" y="3922712"/>
              <a:ext cx="723900" cy="790575"/>
            </a:xfrm>
            <a:prstGeom prst="rect">
              <a:avLst/>
            </a:prstGeom>
          </p:spPr>
        </p:pic>
        <p:pic>
          <p:nvPicPr>
            <p:cNvPr id="31" name="Grafik 31" descr="En smilende ansigt">
              <a:extLst>
                <a:ext uri="{FF2B5EF4-FFF2-40B4-BE49-F238E27FC236}">
                  <a16:creationId xmlns:a16="http://schemas.microsoft.com/office/drawing/2014/main" id="{35E9B47E-CD78-645C-08C9-8BD021B8A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028436" y="4322826"/>
              <a:ext cx="304800" cy="314325"/>
            </a:xfrm>
            <a:prstGeom prst="rect">
              <a:avLst/>
            </a:prstGeom>
          </p:spPr>
        </p:pic>
      </p:grp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6ADA71D0-734E-2C48-D110-E29DBAC44229}"/>
              </a:ext>
            </a:extLst>
          </p:cNvPr>
          <p:cNvGrpSpPr/>
          <p:nvPr/>
        </p:nvGrpSpPr>
        <p:grpSpPr>
          <a:xfrm>
            <a:off x="3157448" y="3326113"/>
            <a:ext cx="2239633" cy="3233288"/>
            <a:chOff x="310731" y="3340490"/>
            <a:chExt cx="2239633" cy="3233288"/>
          </a:xfrm>
        </p:grpSpPr>
        <p:pic>
          <p:nvPicPr>
            <p:cNvPr id="35" name="Grafik 35" descr="Dreng, der holder en telefon">
              <a:extLst>
                <a:ext uri="{FF2B5EF4-FFF2-40B4-BE49-F238E27FC236}">
                  <a16:creationId xmlns:a16="http://schemas.microsoft.com/office/drawing/2014/main" id="{CA1B5FCC-16C8-CA03-588C-AF2DBC89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310731" y="4439280"/>
              <a:ext cx="2239633" cy="2134498"/>
            </a:xfrm>
            <a:prstGeom prst="rect">
              <a:avLst/>
            </a:prstGeom>
          </p:spPr>
        </p:pic>
        <p:pic>
          <p:nvPicPr>
            <p:cNvPr id="36" name="Grafik 36" descr="Mand med røde hår">
              <a:extLst>
                <a:ext uri="{FF2B5EF4-FFF2-40B4-BE49-F238E27FC236}">
                  <a16:creationId xmlns:a16="http://schemas.microsoft.com/office/drawing/2014/main" id="{47B5D5E1-8BB2-3CA0-677C-82241D67B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104091" y="3340490"/>
              <a:ext cx="997968" cy="1413474"/>
            </a:xfrm>
            <a:prstGeom prst="rect">
              <a:avLst/>
            </a:prstGeom>
          </p:spPr>
        </p:pic>
        <p:pic>
          <p:nvPicPr>
            <p:cNvPr id="37" name="Grafik 37" descr="En flade med en eyebrow">
              <a:extLst>
                <a:ext uri="{FF2B5EF4-FFF2-40B4-BE49-F238E27FC236}">
                  <a16:creationId xmlns:a16="http://schemas.microsoft.com/office/drawing/2014/main" id="{FA69587F-BEA3-AA4D-8DD0-AA8D8DE6D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515374" y="4062592"/>
              <a:ext cx="477328" cy="472475"/>
            </a:xfrm>
            <a:prstGeom prst="rect">
              <a:avLst/>
            </a:prstGeom>
          </p:spPr>
        </p:pic>
      </p:grpSp>
      <p:sp>
        <p:nvSpPr>
          <p:cNvPr id="4" name="Undertitel 2">
            <a:extLst>
              <a:ext uri="{FF2B5EF4-FFF2-40B4-BE49-F238E27FC236}">
                <a16:creationId xmlns:a16="http://schemas.microsoft.com/office/drawing/2014/main" id="{19CC5BAE-DAAC-36D1-A798-6D2A67CC82A7}"/>
              </a:ext>
            </a:extLst>
          </p:cNvPr>
          <p:cNvSpPr txBox="1">
            <a:spLocks/>
          </p:cNvSpPr>
          <p:nvPr/>
        </p:nvSpPr>
        <p:spPr>
          <a:xfrm>
            <a:off x="8447613" y="6332494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</p:spTree>
    <p:extLst>
      <p:ext uri="{BB962C8B-B14F-4D97-AF65-F5344CB8AC3E}">
        <p14:creationId xmlns:p14="http://schemas.microsoft.com/office/powerpoint/2010/main" val="216190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AD73F772-B7E8-32CA-CBC6-10D6F0A3D70C}"/>
              </a:ext>
            </a:extLst>
          </p:cNvPr>
          <p:cNvSpPr/>
          <p:nvPr/>
        </p:nvSpPr>
        <p:spPr>
          <a:xfrm>
            <a:off x="645231" y="1705580"/>
            <a:ext cx="10981669" cy="46296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a-DK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06692" y="688706"/>
            <a:ext cx="7411897" cy="10321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 b="1" dirty="0">
                <a:solidFill>
                  <a:schemeClr val="bg1"/>
                </a:solidFill>
                <a:ea typeface="+mj-lt"/>
                <a:cs typeface="+mj-lt"/>
              </a:rPr>
              <a:t>Thomas, på 17 år</a:t>
            </a:r>
            <a:r>
              <a:rPr lang="da-DK" sz="2400" dirty="0">
                <a:solidFill>
                  <a:schemeClr val="bg1"/>
                </a:solidFill>
                <a:ea typeface="+mj-lt"/>
                <a:cs typeface="+mj-lt"/>
              </a:rPr>
              <a:t>, bor sammen med en far og en søster, studerer el.</a:t>
            </a:r>
            <a:endParaRPr lang="da-DK" dirty="0">
              <a:solidFill>
                <a:schemeClr val="bg1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D70679D2-FB13-E402-1AEF-167A52445602}"/>
              </a:ext>
            </a:extLst>
          </p:cNvPr>
          <p:cNvGrpSpPr/>
          <p:nvPr/>
        </p:nvGrpSpPr>
        <p:grpSpPr>
          <a:xfrm>
            <a:off x="4202289" y="1973136"/>
            <a:ext cx="6973613" cy="1883172"/>
            <a:chOff x="4202289" y="2212622"/>
            <a:chExt cx="6973613" cy="1883172"/>
          </a:xfrm>
        </p:grpSpPr>
        <p:sp>
          <p:nvSpPr>
            <p:cNvPr id="3" name="Tekstfelt 2">
              <a:extLst>
                <a:ext uri="{FF2B5EF4-FFF2-40B4-BE49-F238E27FC236}">
                  <a16:creationId xmlns:a16="http://schemas.microsoft.com/office/drawing/2014/main" id="{AE9535B2-9183-8DE2-94EE-4FF603CD88DC}"/>
                </a:ext>
              </a:extLst>
            </p:cNvPr>
            <p:cNvSpPr txBox="1"/>
            <p:nvPr/>
          </p:nvSpPr>
          <p:spPr>
            <a:xfrm>
              <a:off x="4202289" y="2212622"/>
              <a:ext cx="6973613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Et problem:</a:t>
              </a:r>
              <a:r>
                <a:rPr lang="en-US" sz="2400" dirty="0">
                  <a:solidFill>
                    <a:srgbClr val="FFFFFF"/>
                  </a:solidFill>
                </a:rPr>
                <a:t> 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Han er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lige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flytede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til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Bjerringbro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føler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sig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lidt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ensom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,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og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savner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 at 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dyrke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sin interesse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i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fodbold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. </a:t>
              </a:r>
              <a:endParaRPr lang="en-US" sz="24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30" name="Gruppe 29">
              <a:extLst>
                <a:ext uri="{FF2B5EF4-FFF2-40B4-BE49-F238E27FC236}">
                  <a16:creationId xmlns:a16="http://schemas.microsoft.com/office/drawing/2014/main" id="{7942767E-CF8F-2F5B-117C-9BAA2744FF27}"/>
                </a:ext>
              </a:extLst>
            </p:cNvPr>
            <p:cNvGrpSpPr/>
            <p:nvPr/>
          </p:nvGrpSpPr>
          <p:grpSpPr>
            <a:xfrm>
              <a:off x="4653845" y="3575988"/>
              <a:ext cx="1370217" cy="519806"/>
              <a:chOff x="6360945" y="3494104"/>
              <a:chExt cx="1370217" cy="519806"/>
            </a:xfrm>
          </p:grpSpPr>
          <p:sp>
            <p:nvSpPr>
              <p:cNvPr id="11" name="Rektangel: afrundede hjørner 10">
                <a:extLst>
                  <a:ext uri="{FF2B5EF4-FFF2-40B4-BE49-F238E27FC236}">
                    <a16:creationId xmlns:a16="http://schemas.microsoft.com/office/drawing/2014/main" id="{FAB3B2B7-4367-917E-F20B-81E694069689}"/>
                  </a:ext>
                </a:extLst>
              </p:cNvPr>
              <p:cNvSpPr/>
              <p:nvPr/>
            </p:nvSpPr>
            <p:spPr>
              <a:xfrm>
                <a:off x="6360945" y="3494104"/>
                <a:ext cx="1370217" cy="519806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53F82B12-0C11-A121-F722-2B912FF32E55}"/>
                  </a:ext>
                </a:extLst>
              </p:cNvPr>
              <p:cNvSpPr txBox="1"/>
              <p:nvPr/>
            </p:nvSpPr>
            <p:spPr>
              <a:xfrm>
                <a:off x="6601024" y="3547956"/>
                <a:ext cx="92373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CTA</a:t>
                </a:r>
              </a:p>
            </p:txBody>
          </p:sp>
        </p:grpSp>
      </p:grpSp>
      <p:pic>
        <p:nvPicPr>
          <p:cNvPr id="8" name="Billede 11" descr="Male elev arm forklaring">
            <a:extLst>
              <a:ext uri="{FF2B5EF4-FFF2-40B4-BE49-F238E27FC236}">
                <a16:creationId xmlns:a16="http://schemas.microsoft.com/office/drawing/2014/main" id="{6E109DD0-FD1E-DD7E-9A3D-F878582EB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78" t="-1586" r="-556" b="19021"/>
          <a:stretch/>
        </p:blipFill>
        <p:spPr>
          <a:xfrm flipH="1">
            <a:off x="321465" y="679028"/>
            <a:ext cx="3984512" cy="6180933"/>
          </a:xfrm>
          <a:prstGeom prst="rect">
            <a:avLst/>
          </a:prstGeom>
        </p:spPr>
      </p:pic>
      <p:sp>
        <p:nvSpPr>
          <p:cNvPr id="14" name="Tekstfelt 1">
            <a:extLst>
              <a:ext uri="{FF2B5EF4-FFF2-40B4-BE49-F238E27FC236}">
                <a16:creationId xmlns:a16="http://schemas.microsoft.com/office/drawing/2014/main" id="{F72BD590-0734-1FBB-BE6A-081EA251C946}"/>
              </a:ext>
            </a:extLst>
          </p:cNvPr>
          <p:cNvSpPr txBox="1"/>
          <p:nvPr/>
        </p:nvSpPr>
        <p:spPr>
          <a:xfrm>
            <a:off x="4306173" y="4116413"/>
            <a:ext cx="4386576" cy="1679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At finde hjemmeside</a:t>
            </a:r>
            <a:endParaRPr lang="da-DK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Undersøge klubben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Melde sig ind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Undertitel 2">
            <a:extLst>
              <a:ext uri="{FF2B5EF4-FFF2-40B4-BE49-F238E27FC236}">
                <a16:creationId xmlns:a16="http://schemas.microsoft.com/office/drawing/2014/main" id="{E8E0EB80-BB87-E2C4-E132-7FB38F100891}"/>
              </a:ext>
            </a:extLst>
          </p:cNvPr>
          <p:cNvSpPr txBox="1">
            <a:spLocks/>
          </p:cNvSpPr>
          <p:nvPr/>
        </p:nvSpPr>
        <p:spPr>
          <a:xfrm>
            <a:off x="8447613" y="6332494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</p:spTree>
    <p:extLst>
      <p:ext uri="{BB962C8B-B14F-4D97-AF65-F5344CB8AC3E}">
        <p14:creationId xmlns:p14="http://schemas.microsoft.com/office/powerpoint/2010/main" val="378210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AD73F772-B7E8-32CA-CBC6-10D6F0A3D70C}"/>
              </a:ext>
            </a:extLst>
          </p:cNvPr>
          <p:cNvSpPr/>
          <p:nvPr/>
        </p:nvSpPr>
        <p:spPr>
          <a:xfrm>
            <a:off x="645231" y="1596723"/>
            <a:ext cx="10981669" cy="47385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a-DK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6608" y="688706"/>
            <a:ext cx="6467181" cy="896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 b="1" dirty="0">
                <a:solidFill>
                  <a:schemeClr val="bg1"/>
                </a:solidFill>
                <a:ea typeface="+mj-lt"/>
                <a:cs typeface="+mj-lt"/>
              </a:rPr>
              <a:t>Mette, på 38 år</a:t>
            </a:r>
            <a:r>
              <a:rPr lang="da-DK" sz="2400" dirty="0">
                <a:solidFill>
                  <a:schemeClr val="bg1"/>
                </a:solidFill>
                <a:ea typeface="+mj-lt"/>
                <a:cs typeface="+mj-lt"/>
              </a:rPr>
              <a:t>, bor sammen med en mand og har en datter på 11år og en søn på 7år.</a:t>
            </a:r>
            <a:endParaRPr lang="da-DK" dirty="0">
              <a:solidFill>
                <a:schemeClr val="bg1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D70679D2-FB13-E402-1AEF-167A52445602}"/>
              </a:ext>
            </a:extLst>
          </p:cNvPr>
          <p:cNvGrpSpPr/>
          <p:nvPr/>
        </p:nvGrpSpPr>
        <p:grpSpPr>
          <a:xfrm>
            <a:off x="1031993" y="1715507"/>
            <a:ext cx="7376383" cy="1928107"/>
            <a:chOff x="1031993" y="1715507"/>
            <a:chExt cx="7376383" cy="1928107"/>
          </a:xfrm>
        </p:grpSpPr>
        <p:sp>
          <p:nvSpPr>
            <p:cNvPr id="3" name="Tekstfelt 2">
              <a:extLst>
                <a:ext uri="{FF2B5EF4-FFF2-40B4-BE49-F238E27FC236}">
                  <a16:creationId xmlns:a16="http://schemas.microsoft.com/office/drawing/2014/main" id="{AE9535B2-9183-8DE2-94EE-4FF603CD88DC}"/>
                </a:ext>
              </a:extLst>
            </p:cNvPr>
            <p:cNvSpPr txBox="1"/>
            <p:nvPr/>
          </p:nvSpPr>
          <p:spPr>
            <a:xfrm>
              <a:off x="1031993" y="1715507"/>
              <a:ext cx="7376383" cy="1928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Et problem:</a:t>
              </a:r>
              <a:r>
                <a:rPr lang="en-US" sz="2400" dirty="0">
                  <a:solidFill>
                    <a:srgbClr val="FFFFFF"/>
                  </a:solidFill>
                </a:rPr>
                <a:t> </a:t>
              </a:r>
              <a:r>
                <a:rPr lang="da" sz="2400" dirty="0">
                  <a:solidFill>
                    <a:schemeClr val="bg1"/>
                  </a:solidFill>
                  <a:ea typeface="+mn-lt"/>
                  <a:cs typeface="+mn-lt"/>
                </a:rPr>
                <a:t>Mette har brug for at tale med trænerne, men hun har mistet deres kontaktinformationer. Mette har også svært ved at huske, hvad træneren hedder.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30" name="Gruppe 29">
              <a:extLst>
                <a:ext uri="{FF2B5EF4-FFF2-40B4-BE49-F238E27FC236}">
                  <a16:creationId xmlns:a16="http://schemas.microsoft.com/office/drawing/2014/main" id="{7942767E-CF8F-2F5B-117C-9BAA2744FF27}"/>
                </a:ext>
              </a:extLst>
            </p:cNvPr>
            <p:cNvGrpSpPr/>
            <p:nvPr/>
          </p:nvGrpSpPr>
          <p:grpSpPr>
            <a:xfrm>
              <a:off x="3968045" y="3009931"/>
              <a:ext cx="1370217" cy="519806"/>
              <a:chOff x="5675145" y="2928047"/>
              <a:chExt cx="1370217" cy="519806"/>
            </a:xfrm>
          </p:grpSpPr>
          <p:sp>
            <p:nvSpPr>
              <p:cNvPr id="11" name="Rektangel: afrundede hjørner 10">
                <a:extLst>
                  <a:ext uri="{FF2B5EF4-FFF2-40B4-BE49-F238E27FC236}">
                    <a16:creationId xmlns:a16="http://schemas.microsoft.com/office/drawing/2014/main" id="{FAB3B2B7-4367-917E-F20B-81E694069689}"/>
                  </a:ext>
                </a:extLst>
              </p:cNvPr>
              <p:cNvSpPr/>
              <p:nvPr/>
            </p:nvSpPr>
            <p:spPr>
              <a:xfrm>
                <a:off x="5675145" y="2928047"/>
                <a:ext cx="1370217" cy="519806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53F82B12-0C11-A121-F722-2B912FF32E55}"/>
                  </a:ext>
                </a:extLst>
              </p:cNvPr>
              <p:cNvSpPr txBox="1"/>
              <p:nvPr/>
            </p:nvSpPr>
            <p:spPr>
              <a:xfrm>
                <a:off x="5915224" y="2981899"/>
                <a:ext cx="92373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CTA</a:t>
                </a:r>
              </a:p>
            </p:txBody>
          </p:sp>
        </p:grpSp>
      </p:grpSp>
      <p:sp>
        <p:nvSpPr>
          <p:cNvPr id="14" name="Tekstfelt 1">
            <a:extLst>
              <a:ext uri="{FF2B5EF4-FFF2-40B4-BE49-F238E27FC236}">
                <a16:creationId xmlns:a16="http://schemas.microsoft.com/office/drawing/2014/main" id="{F72BD590-0734-1FBB-BE6A-081EA251C946}"/>
              </a:ext>
            </a:extLst>
          </p:cNvPr>
          <p:cNvSpPr txBox="1"/>
          <p:nvPr/>
        </p:nvSpPr>
        <p:spPr>
          <a:xfrm>
            <a:off x="2041944" y="3757185"/>
            <a:ext cx="6215376" cy="22334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At gå ind på hjemmesiden</a:t>
            </a:r>
            <a:endParaRPr lang="da-DK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Finde det rigtige hold</a:t>
            </a:r>
            <a:endParaRPr lang="da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Finde billedet af den rigtige træner</a:t>
            </a:r>
            <a:endParaRPr lang="da-DK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Finde den rette kontaktinformation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uppe 11">
            <a:extLst>
              <a:ext uri="{FF2B5EF4-FFF2-40B4-BE49-F238E27FC236}">
                <a16:creationId xmlns:a16="http://schemas.microsoft.com/office/drawing/2014/main" id="{3A70398B-807A-1A5C-491A-4506E09D6945}"/>
              </a:ext>
            </a:extLst>
          </p:cNvPr>
          <p:cNvGrpSpPr/>
          <p:nvPr/>
        </p:nvGrpSpPr>
        <p:grpSpPr>
          <a:xfrm>
            <a:off x="8072111" y="986119"/>
            <a:ext cx="3909289" cy="5884193"/>
            <a:chOff x="8638168" y="1290918"/>
            <a:chExt cx="3702461" cy="5590279"/>
          </a:xfrm>
        </p:grpSpPr>
        <p:pic>
          <p:nvPicPr>
            <p:cNvPr id="4" name="Billede 4" descr="Atletisk kvinde med tommelfingrene opad i spænding">
              <a:extLst>
                <a:ext uri="{FF2B5EF4-FFF2-40B4-BE49-F238E27FC236}">
                  <a16:creationId xmlns:a16="http://schemas.microsoft.com/office/drawing/2014/main" id="{A73B113D-9D4B-AC92-2FE0-F5A80F718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418" r="-389" b="14594"/>
            <a:stretch/>
          </p:blipFill>
          <p:spPr>
            <a:xfrm>
              <a:off x="8943044" y="1290918"/>
              <a:ext cx="2432030" cy="5590279"/>
            </a:xfrm>
            <a:prstGeom prst="rect">
              <a:avLst/>
            </a:prstGeom>
          </p:spPr>
        </p:pic>
        <p:pic>
          <p:nvPicPr>
            <p:cNvPr id="7" name="Billede 8" descr="Unge pige tommelfinger ned">
              <a:extLst>
                <a:ext uri="{FF2B5EF4-FFF2-40B4-BE49-F238E27FC236}">
                  <a16:creationId xmlns:a16="http://schemas.microsoft.com/office/drawing/2014/main" id="{EEF29997-D89C-E0FD-6CDE-6CE955CD4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-357" b="9072"/>
            <a:stretch/>
          </p:blipFill>
          <p:spPr>
            <a:xfrm>
              <a:off x="9691540" y="2095972"/>
              <a:ext cx="2649089" cy="4759406"/>
            </a:xfrm>
            <a:prstGeom prst="rect">
              <a:avLst/>
            </a:prstGeom>
          </p:spPr>
        </p:pic>
        <p:pic>
          <p:nvPicPr>
            <p:cNvPr id="9" name="Billede 9" descr="Unge drenger med hånd på waist">
              <a:extLst>
                <a:ext uri="{FF2B5EF4-FFF2-40B4-BE49-F238E27FC236}">
                  <a16:creationId xmlns:a16="http://schemas.microsoft.com/office/drawing/2014/main" id="{570A8961-54E8-004D-3782-C06B687B2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568" b="9792"/>
            <a:stretch/>
          </p:blipFill>
          <p:spPr>
            <a:xfrm>
              <a:off x="8638168" y="2632194"/>
              <a:ext cx="1670210" cy="4212564"/>
            </a:xfrm>
            <a:prstGeom prst="rect">
              <a:avLst/>
            </a:prstGeom>
          </p:spPr>
        </p:pic>
      </p:grpSp>
      <p:sp>
        <p:nvSpPr>
          <p:cNvPr id="16" name="Undertitel 2">
            <a:extLst>
              <a:ext uri="{FF2B5EF4-FFF2-40B4-BE49-F238E27FC236}">
                <a16:creationId xmlns:a16="http://schemas.microsoft.com/office/drawing/2014/main" id="{E8E0EB80-BB87-E2C4-E132-7FB38F100891}"/>
              </a:ext>
            </a:extLst>
          </p:cNvPr>
          <p:cNvSpPr txBox="1">
            <a:spLocks/>
          </p:cNvSpPr>
          <p:nvPr/>
        </p:nvSpPr>
        <p:spPr>
          <a:xfrm>
            <a:off x="-121293" y="6346871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</p:spTree>
    <p:extLst>
      <p:ext uri="{BB962C8B-B14F-4D97-AF65-F5344CB8AC3E}">
        <p14:creationId xmlns:p14="http://schemas.microsoft.com/office/powerpoint/2010/main" val="144333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AD73F772-B7E8-32CA-CBC6-10D6F0A3D70C}"/>
              </a:ext>
            </a:extLst>
          </p:cNvPr>
          <p:cNvSpPr/>
          <p:nvPr/>
        </p:nvSpPr>
        <p:spPr>
          <a:xfrm>
            <a:off x="645231" y="1705580"/>
            <a:ext cx="10981669" cy="46296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a-DK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06692" y="688706"/>
            <a:ext cx="7411897" cy="10321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 b="1" dirty="0">
                <a:solidFill>
                  <a:schemeClr val="bg1"/>
                </a:solidFill>
                <a:ea typeface="+mj-lt"/>
                <a:cs typeface="+mj-lt"/>
              </a:rPr>
              <a:t>Magnus, på 32 år</a:t>
            </a:r>
            <a:r>
              <a:rPr lang="da-DK" sz="2400" dirty="0">
                <a:solidFill>
                  <a:schemeClr val="bg1"/>
                </a:solidFill>
                <a:ea typeface="+mj-lt"/>
                <a:cs typeface="+mj-lt"/>
              </a:rPr>
              <a:t>, er aktiv, positiv fodboldtræner og føler stor ansvar for hold succes.</a:t>
            </a:r>
            <a:endParaRPr lang="da-DK" dirty="0">
              <a:solidFill>
                <a:schemeClr val="bg1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D70679D2-FB13-E402-1AEF-167A52445602}"/>
              </a:ext>
            </a:extLst>
          </p:cNvPr>
          <p:cNvGrpSpPr/>
          <p:nvPr/>
        </p:nvGrpSpPr>
        <p:grpSpPr>
          <a:xfrm>
            <a:off x="4202289" y="2005793"/>
            <a:ext cx="6973613" cy="1883172"/>
            <a:chOff x="4202289" y="2212622"/>
            <a:chExt cx="6973613" cy="1883172"/>
          </a:xfrm>
        </p:grpSpPr>
        <p:sp>
          <p:nvSpPr>
            <p:cNvPr id="3" name="Tekstfelt 2">
              <a:extLst>
                <a:ext uri="{FF2B5EF4-FFF2-40B4-BE49-F238E27FC236}">
                  <a16:creationId xmlns:a16="http://schemas.microsoft.com/office/drawing/2014/main" id="{AE9535B2-9183-8DE2-94EE-4FF603CD88DC}"/>
                </a:ext>
              </a:extLst>
            </p:cNvPr>
            <p:cNvSpPr txBox="1"/>
            <p:nvPr/>
          </p:nvSpPr>
          <p:spPr>
            <a:xfrm>
              <a:off x="4202289" y="2212622"/>
              <a:ext cx="6973613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Et problem:</a:t>
              </a:r>
              <a:r>
                <a:rPr lang="en-US" sz="2400" dirty="0">
                  <a:solidFill>
                    <a:srgbClr val="FFFFFF"/>
                  </a:solidFill>
                </a:rPr>
                <a:t> 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Magnus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vil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planlæge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ny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fodboldsæson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og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vil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finde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information om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kamprogram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og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 lave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ny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strategi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til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ea typeface="+mn-lt"/>
                  <a:cs typeface="+mn-lt"/>
                </a:rPr>
                <a:t>holderne</a:t>
              </a:r>
              <a:r>
                <a:rPr lang="en-US" sz="2400" dirty="0">
                  <a:solidFill>
                    <a:schemeClr val="bg1"/>
                  </a:solidFill>
                  <a:ea typeface="+mn-lt"/>
                  <a:cs typeface="+mn-lt"/>
                </a:rPr>
                <a:t>. </a:t>
              </a:r>
              <a:endParaRPr lang="en-US" sz="24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30" name="Gruppe 29">
              <a:extLst>
                <a:ext uri="{FF2B5EF4-FFF2-40B4-BE49-F238E27FC236}">
                  <a16:creationId xmlns:a16="http://schemas.microsoft.com/office/drawing/2014/main" id="{7942767E-CF8F-2F5B-117C-9BAA2744FF27}"/>
                </a:ext>
              </a:extLst>
            </p:cNvPr>
            <p:cNvGrpSpPr/>
            <p:nvPr/>
          </p:nvGrpSpPr>
          <p:grpSpPr>
            <a:xfrm>
              <a:off x="4653845" y="3575988"/>
              <a:ext cx="1370217" cy="519806"/>
              <a:chOff x="6360945" y="3494104"/>
              <a:chExt cx="1370217" cy="519806"/>
            </a:xfrm>
          </p:grpSpPr>
          <p:sp>
            <p:nvSpPr>
              <p:cNvPr id="11" name="Rektangel: afrundede hjørner 10">
                <a:extLst>
                  <a:ext uri="{FF2B5EF4-FFF2-40B4-BE49-F238E27FC236}">
                    <a16:creationId xmlns:a16="http://schemas.microsoft.com/office/drawing/2014/main" id="{FAB3B2B7-4367-917E-F20B-81E694069689}"/>
                  </a:ext>
                </a:extLst>
              </p:cNvPr>
              <p:cNvSpPr/>
              <p:nvPr/>
            </p:nvSpPr>
            <p:spPr>
              <a:xfrm>
                <a:off x="6360945" y="3494104"/>
                <a:ext cx="1370217" cy="519806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53F82B12-0C11-A121-F722-2B912FF32E55}"/>
                  </a:ext>
                </a:extLst>
              </p:cNvPr>
              <p:cNvSpPr txBox="1"/>
              <p:nvPr/>
            </p:nvSpPr>
            <p:spPr>
              <a:xfrm>
                <a:off x="6601024" y="3547956"/>
                <a:ext cx="92373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CTA</a:t>
                </a:r>
              </a:p>
            </p:txBody>
          </p:sp>
        </p:grpSp>
      </p:grpSp>
      <p:sp>
        <p:nvSpPr>
          <p:cNvPr id="14" name="Tekstfelt 1">
            <a:extLst>
              <a:ext uri="{FF2B5EF4-FFF2-40B4-BE49-F238E27FC236}">
                <a16:creationId xmlns:a16="http://schemas.microsoft.com/office/drawing/2014/main" id="{F72BD590-0734-1FBB-BE6A-081EA251C946}"/>
              </a:ext>
            </a:extLst>
          </p:cNvPr>
          <p:cNvSpPr txBox="1"/>
          <p:nvPr/>
        </p:nvSpPr>
        <p:spPr>
          <a:xfrm>
            <a:off x="4317059" y="4312356"/>
            <a:ext cx="4386576" cy="112543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At finde hjemmesiden</a:t>
            </a:r>
            <a:endParaRPr lang="da-DK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At finde </a:t>
            </a:r>
            <a:r>
              <a:rPr lang="da" sz="2400" dirty="0" err="1">
                <a:solidFill>
                  <a:schemeClr val="bg1"/>
                </a:solidFill>
                <a:ea typeface="+mn-lt"/>
                <a:cs typeface="+mn-lt"/>
              </a:rPr>
              <a:t>kampoverigten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6" name="Undertitel 2">
            <a:extLst>
              <a:ext uri="{FF2B5EF4-FFF2-40B4-BE49-F238E27FC236}">
                <a16:creationId xmlns:a16="http://schemas.microsoft.com/office/drawing/2014/main" id="{E8E0EB80-BB87-E2C4-E132-7FB38F100891}"/>
              </a:ext>
            </a:extLst>
          </p:cNvPr>
          <p:cNvSpPr txBox="1">
            <a:spLocks/>
          </p:cNvSpPr>
          <p:nvPr/>
        </p:nvSpPr>
        <p:spPr>
          <a:xfrm>
            <a:off x="8447613" y="6332494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  <p:pic>
        <p:nvPicPr>
          <p:cNvPr id="4" name="Billede 4" descr="Et billede, der indeholder person, afspiller&#10;&#10;Beskrivelsen er genereret automatisk">
            <a:extLst>
              <a:ext uri="{FF2B5EF4-FFF2-40B4-BE49-F238E27FC236}">
                <a16:creationId xmlns:a16="http://schemas.microsoft.com/office/drawing/2014/main" id="{F0E4F6DC-EFE3-D0D4-FF4D-DC687378D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" r="62055" b="-709"/>
          <a:stretch/>
        </p:blipFill>
        <p:spPr>
          <a:xfrm>
            <a:off x="283029" y="687161"/>
            <a:ext cx="4088942" cy="61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8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ktangel 19">
            <a:extLst>
              <a:ext uri="{FF2B5EF4-FFF2-40B4-BE49-F238E27FC236}">
                <a16:creationId xmlns:a16="http://schemas.microsoft.com/office/drawing/2014/main" id="{AD73F772-B7E8-32CA-CBC6-10D6F0A3D70C}"/>
              </a:ext>
            </a:extLst>
          </p:cNvPr>
          <p:cNvSpPr/>
          <p:nvPr/>
        </p:nvSpPr>
        <p:spPr>
          <a:xfrm>
            <a:off x="645231" y="1596723"/>
            <a:ext cx="10981669" cy="47385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a-DK"/>
          </a:p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0779" y="656049"/>
            <a:ext cx="6467181" cy="896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 b="1" dirty="0">
                <a:solidFill>
                  <a:schemeClr val="bg1"/>
                </a:solidFill>
                <a:ea typeface="+mj-lt"/>
                <a:cs typeface="+mj-lt"/>
              </a:rPr>
              <a:t>Lars, på 45 år</a:t>
            </a:r>
            <a:r>
              <a:rPr lang="da-DK" sz="2400" dirty="0">
                <a:solidFill>
                  <a:schemeClr val="bg1"/>
                </a:solidFill>
                <a:ea typeface="+mj-lt"/>
                <a:cs typeface="+mj-lt"/>
              </a:rPr>
              <a:t>, er 10 år som medlem i klubben.</a:t>
            </a:r>
            <a:endParaRPr lang="da-DK" sz="2400" dirty="0">
              <a:solidFill>
                <a:schemeClr val="bg1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D70679D2-FB13-E402-1AEF-167A52445602}"/>
              </a:ext>
            </a:extLst>
          </p:cNvPr>
          <p:cNvGrpSpPr/>
          <p:nvPr/>
        </p:nvGrpSpPr>
        <p:grpSpPr>
          <a:xfrm>
            <a:off x="1206165" y="1780821"/>
            <a:ext cx="7376383" cy="1999287"/>
            <a:chOff x="4047336" y="1715507"/>
            <a:chExt cx="7376383" cy="1999287"/>
          </a:xfrm>
        </p:grpSpPr>
        <p:sp>
          <p:nvSpPr>
            <p:cNvPr id="3" name="Tekstfelt 2">
              <a:extLst>
                <a:ext uri="{FF2B5EF4-FFF2-40B4-BE49-F238E27FC236}">
                  <a16:creationId xmlns:a16="http://schemas.microsoft.com/office/drawing/2014/main" id="{AE9535B2-9183-8DE2-94EE-4FF603CD88DC}"/>
                </a:ext>
              </a:extLst>
            </p:cNvPr>
            <p:cNvSpPr txBox="1"/>
            <p:nvPr/>
          </p:nvSpPr>
          <p:spPr>
            <a:xfrm>
              <a:off x="4047336" y="1715507"/>
              <a:ext cx="7376383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Et problem:</a:t>
              </a:r>
              <a:r>
                <a:rPr lang="en-US" sz="2400" dirty="0">
                  <a:solidFill>
                    <a:srgbClr val="FFFFFF"/>
                  </a:solidFill>
                </a:rPr>
                <a:t> </a:t>
              </a:r>
              <a:r>
                <a:rPr lang="da" sz="2400" dirty="0">
                  <a:solidFill>
                    <a:schemeClr val="bg1"/>
                  </a:solidFill>
                  <a:ea typeface="+mn-lt"/>
                  <a:cs typeface="+mn-lt"/>
                </a:rPr>
                <a:t>Lars er en travl og ansvarlig man. Han vil betale kontingent, men først vil han tale om dyrere kontingent med én fra bestyrelsen.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30" name="Gruppe 29">
              <a:extLst>
                <a:ext uri="{FF2B5EF4-FFF2-40B4-BE49-F238E27FC236}">
                  <a16:creationId xmlns:a16="http://schemas.microsoft.com/office/drawing/2014/main" id="{7942767E-CF8F-2F5B-117C-9BAA2744FF27}"/>
                </a:ext>
              </a:extLst>
            </p:cNvPr>
            <p:cNvGrpSpPr/>
            <p:nvPr/>
          </p:nvGrpSpPr>
          <p:grpSpPr>
            <a:xfrm>
              <a:off x="6928959" y="3194988"/>
              <a:ext cx="1370217" cy="519806"/>
              <a:chOff x="8636059" y="3113104"/>
              <a:chExt cx="1370217" cy="519806"/>
            </a:xfrm>
          </p:grpSpPr>
          <p:sp>
            <p:nvSpPr>
              <p:cNvPr id="11" name="Rektangel: afrundede hjørner 10">
                <a:extLst>
                  <a:ext uri="{FF2B5EF4-FFF2-40B4-BE49-F238E27FC236}">
                    <a16:creationId xmlns:a16="http://schemas.microsoft.com/office/drawing/2014/main" id="{FAB3B2B7-4367-917E-F20B-81E694069689}"/>
                  </a:ext>
                </a:extLst>
              </p:cNvPr>
              <p:cNvSpPr/>
              <p:nvPr/>
            </p:nvSpPr>
            <p:spPr>
              <a:xfrm>
                <a:off x="8636059" y="3113104"/>
                <a:ext cx="1370217" cy="519806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Tekstfelt 25">
                <a:extLst>
                  <a:ext uri="{FF2B5EF4-FFF2-40B4-BE49-F238E27FC236}">
                    <a16:creationId xmlns:a16="http://schemas.microsoft.com/office/drawing/2014/main" id="{53F82B12-0C11-A121-F722-2B912FF32E55}"/>
                  </a:ext>
                </a:extLst>
              </p:cNvPr>
              <p:cNvSpPr txBox="1"/>
              <p:nvPr/>
            </p:nvSpPr>
            <p:spPr>
              <a:xfrm>
                <a:off x="8876138" y="3166956"/>
                <a:ext cx="92373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dirty="0">
                    <a:solidFill>
                      <a:srgbClr val="FFFFFF"/>
                    </a:solidFill>
                  </a:rPr>
                  <a:t>CTA</a:t>
                </a:r>
              </a:p>
            </p:txBody>
          </p:sp>
        </p:grpSp>
      </p:grpSp>
      <p:sp>
        <p:nvSpPr>
          <p:cNvPr id="14" name="Tekstfelt 1">
            <a:extLst>
              <a:ext uri="{FF2B5EF4-FFF2-40B4-BE49-F238E27FC236}">
                <a16:creationId xmlns:a16="http://schemas.microsoft.com/office/drawing/2014/main" id="{F72BD590-0734-1FBB-BE6A-081EA251C946}"/>
              </a:ext>
            </a:extLst>
          </p:cNvPr>
          <p:cNvSpPr txBox="1"/>
          <p:nvPr/>
        </p:nvSpPr>
        <p:spPr>
          <a:xfrm>
            <a:off x="2357629" y="3964013"/>
            <a:ext cx="6215376" cy="167943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At gå ind på hjemmesiden</a:t>
            </a:r>
            <a:endParaRPr lang="da-DK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Finde i menu kontakter</a:t>
            </a:r>
            <a:endParaRPr lang="da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da" sz="2400" dirty="0">
                <a:solidFill>
                  <a:schemeClr val="bg1"/>
                </a:solidFill>
                <a:ea typeface="+mn-lt"/>
                <a:cs typeface="+mn-lt"/>
              </a:rPr>
              <a:t>Find én ansvarlig for kontingent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16" name="Undertitel 2">
            <a:extLst>
              <a:ext uri="{FF2B5EF4-FFF2-40B4-BE49-F238E27FC236}">
                <a16:creationId xmlns:a16="http://schemas.microsoft.com/office/drawing/2014/main" id="{E8E0EB80-BB87-E2C4-E132-7FB38F100891}"/>
              </a:ext>
            </a:extLst>
          </p:cNvPr>
          <p:cNvSpPr txBox="1">
            <a:spLocks/>
          </p:cNvSpPr>
          <p:nvPr/>
        </p:nvSpPr>
        <p:spPr>
          <a:xfrm>
            <a:off x="-6274" y="6346871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  <p:pic>
        <p:nvPicPr>
          <p:cNvPr id="4" name="Billede 4" descr="Forretningskvinde holder-skålen smilende">
            <a:extLst>
              <a:ext uri="{FF2B5EF4-FFF2-40B4-BE49-F238E27FC236}">
                <a16:creationId xmlns:a16="http://schemas.microsoft.com/office/drawing/2014/main" id="{D9B34E54-B4F1-C6B4-F5DC-49072FBD0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008" b="29112"/>
          <a:stretch/>
        </p:blipFill>
        <p:spPr>
          <a:xfrm>
            <a:off x="8199122" y="623919"/>
            <a:ext cx="3314030" cy="62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>
                <a:solidFill>
                  <a:schemeClr val="bg1"/>
                </a:solidFill>
                <a:ea typeface="+mj-lt"/>
                <a:cs typeface="+mj-lt"/>
              </a:rPr>
              <a:t>Feature/</a:t>
            </a:r>
            <a:r>
              <a:rPr lang="da-DK" sz="2400" err="1">
                <a:solidFill>
                  <a:schemeClr val="bg1"/>
                </a:solidFill>
                <a:ea typeface="+mj-lt"/>
                <a:cs typeface="+mj-lt"/>
              </a:rPr>
              <a:t>Unfeature</a:t>
            </a:r>
            <a:endParaRPr lang="da-DK" sz="2400" err="1">
              <a:solidFill>
                <a:schemeClr val="bg1"/>
              </a:solidFill>
            </a:endParaRPr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4BFA54E9-492A-0C40-3562-665379EC8806}"/>
              </a:ext>
            </a:extLst>
          </p:cNvPr>
          <p:cNvGrpSpPr/>
          <p:nvPr/>
        </p:nvGrpSpPr>
        <p:grpSpPr>
          <a:xfrm>
            <a:off x="1311111" y="2051649"/>
            <a:ext cx="3099385" cy="4107564"/>
            <a:chOff x="1339866" y="1404668"/>
            <a:chExt cx="3099385" cy="4107564"/>
          </a:xfrm>
        </p:grpSpPr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886AF2B2-91D1-BED0-F8BB-C95ED28B9361}"/>
                </a:ext>
              </a:extLst>
            </p:cNvPr>
            <p:cNvSpPr/>
            <p:nvPr/>
          </p:nvSpPr>
          <p:spPr>
            <a:xfrm>
              <a:off x="1339866" y="1407764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8" name="Grafik 8" descr="Badge Tick1 kontur">
              <a:extLst>
                <a:ext uri="{FF2B5EF4-FFF2-40B4-BE49-F238E27FC236}">
                  <a16:creationId xmlns:a16="http://schemas.microsoft.com/office/drawing/2014/main" id="{382A09F6-7076-E56D-8A08-7152A2471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62381" y="1404668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272AEC4B-04F0-B9B9-8A24-50E01266B361}"/>
              </a:ext>
            </a:extLst>
          </p:cNvPr>
          <p:cNvGrpSpPr/>
          <p:nvPr/>
        </p:nvGrpSpPr>
        <p:grpSpPr>
          <a:xfrm>
            <a:off x="4715470" y="2051648"/>
            <a:ext cx="3099385" cy="4107564"/>
            <a:chOff x="4744225" y="1404667"/>
            <a:chExt cx="3099385" cy="4107564"/>
          </a:xfrm>
        </p:grpSpPr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BE3EDA3F-F27B-928D-D9E5-92078C54FC57}"/>
                </a:ext>
              </a:extLst>
            </p:cNvPr>
            <p:cNvSpPr/>
            <p:nvPr/>
          </p:nvSpPr>
          <p:spPr>
            <a:xfrm>
              <a:off x="4744225" y="1407763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8" descr="Badge Spørgsmålstegn kontur">
              <a:extLst>
                <a:ext uri="{FF2B5EF4-FFF2-40B4-BE49-F238E27FC236}">
                  <a16:creationId xmlns:a16="http://schemas.microsoft.com/office/drawing/2014/main" id="{DB6DEEE6-9373-4FF4-D93A-7EBE1C64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6144" y="1404667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uppe 23">
            <a:extLst>
              <a:ext uri="{FF2B5EF4-FFF2-40B4-BE49-F238E27FC236}">
                <a16:creationId xmlns:a16="http://schemas.microsoft.com/office/drawing/2014/main" id="{06E6A1A6-6F39-BA2D-A3AA-978B3732170A}"/>
              </a:ext>
            </a:extLst>
          </p:cNvPr>
          <p:cNvGrpSpPr/>
          <p:nvPr/>
        </p:nvGrpSpPr>
        <p:grpSpPr>
          <a:xfrm>
            <a:off x="8119826" y="2051649"/>
            <a:ext cx="3099385" cy="4107564"/>
            <a:chOff x="8148581" y="1404668"/>
            <a:chExt cx="3099385" cy="4107564"/>
          </a:xfrm>
        </p:grpSpPr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E99A4580-5FCE-1311-CF05-3EAE0CA0C766}"/>
                </a:ext>
              </a:extLst>
            </p:cNvPr>
            <p:cNvSpPr/>
            <p:nvPr/>
          </p:nvSpPr>
          <p:spPr>
            <a:xfrm>
              <a:off x="8148581" y="1407764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grpSp>
          <p:nvGrpSpPr>
            <p:cNvPr id="18" name="Gruppe 17">
              <a:extLst>
                <a:ext uri="{FF2B5EF4-FFF2-40B4-BE49-F238E27FC236}">
                  <a16:creationId xmlns:a16="http://schemas.microsoft.com/office/drawing/2014/main" id="{DD22D22A-E72B-59BF-98E7-DA80C199B449}"/>
                </a:ext>
              </a:extLst>
            </p:cNvPr>
            <p:cNvGrpSpPr/>
            <p:nvPr/>
          </p:nvGrpSpPr>
          <p:grpSpPr>
            <a:xfrm>
              <a:off x="8153207" y="1404668"/>
              <a:ext cx="914400" cy="914400"/>
              <a:chOff x="7996687" y="1375913"/>
              <a:chExt cx="914400" cy="914400"/>
            </a:xfrm>
          </p:grpSpPr>
          <p:pic>
            <p:nvPicPr>
              <p:cNvPr id="15" name="Grafik 8" descr="Badge Stop med at følge kontur">
                <a:extLst>
                  <a:ext uri="{FF2B5EF4-FFF2-40B4-BE49-F238E27FC236}">
                    <a16:creationId xmlns:a16="http://schemas.microsoft.com/office/drawing/2014/main" id="{7B7828E7-1551-00B6-F5AC-9F4C2706B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180000">
                <a:off x="7996687" y="13759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F6A6281D-E84D-D558-4513-1FD2AD92EA9B}"/>
                  </a:ext>
                </a:extLst>
              </p:cNvPr>
              <p:cNvSpPr/>
              <p:nvPr/>
            </p:nvSpPr>
            <p:spPr>
              <a:xfrm>
                <a:off x="8334626" y="1675997"/>
                <a:ext cx="77612" cy="77612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A9D68132-F077-93AD-4223-34C05D5CEE2A}"/>
                  </a:ext>
                </a:extLst>
              </p:cNvPr>
              <p:cNvSpPr/>
              <p:nvPr/>
            </p:nvSpPr>
            <p:spPr>
              <a:xfrm>
                <a:off x="8494283" y="1919111"/>
                <a:ext cx="77612" cy="77612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  <p:sp>
        <p:nvSpPr>
          <p:cNvPr id="25" name="Tekstfelt 24">
            <a:extLst>
              <a:ext uri="{FF2B5EF4-FFF2-40B4-BE49-F238E27FC236}">
                <a16:creationId xmlns:a16="http://schemas.microsoft.com/office/drawing/2014/main" id="{D33E23CA-560B-1A3D-A6F3-41030AE09C2E}"/>
              </a:ext>
            </a:extLst>
          </p:cNvPr>
          <p:cNvSpPr txBox="1"/>
          <p:nvPr/>
        </p:nvSpPr>
        <p:spPr>
          <a:xfrm>
            <a:off x="4305916" y="1395527"/>
            <a:ext cx="39940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400" dirty="0">
                <a:solidFill>
                  <a:schemeClr val="bg1"/>
                </a:solidFill>
                <a:latin typeface="+mj-lt"/>
                <a:ea typeface="+mj-lt"/>
                <a:cs typeface="+mj-lt"/>
              </a:rPr>
              <a:t>Menu og header-sektion </a:t>
            </a:r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88893B16-6C10-10E4-F36B-C2488DBE7289}"/>
              </a:ext>
            </a:extLst>
          </p:cNvPr>
          <p:cNvSpPr txBox="1"/>
          <p:nvPr/>
        </p:nvSpPr>
        <p:spPr>
          <a:xfrm>
            <a:off x="1658258" y="2227666"/>
            <a:ext cx="2661557" cy="3723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Logo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Søgefelt</a:t>
            </a:r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Menuen</a:t>
            </a:r>
          </a:p>
          <a:p>
            <a:pPr marL="342900">
              <a:lnSpc>
                <a:spcPct val="150000"/>
              </a:lnSpc>
            </a:pPr>
            <a:r>
              <a:rPr lang="da" sz="2000" dirty="0">
                <a:solidFill>
                  <a:schemeClr val="bg1"/>
                </a:solidFill>
                <a:ea typeface="+mn-lt"/>
                <a:cs typeface="+mn-lt"/>
              </a:rPr>
              <a:t>Om </a:t>
            </a:r>
            <a:r>
              <a:rPr lang="da" sz="2000" dirty="0" err="1">
                <a:solidFill>
                  <a:schemeClr val="bg1"/>
                </a:solidFill>
                <a:ea typeface="+mn-lt"/>
                <a:cs typeface="+mn-lt"/>
              </a:rPr>
              <a:t>kluben</a:t>
            </a:r>
            <a:endParaRPr lang="da-DK" dirty="0" err="1">
              <a:solidFill>
                <a:schemeClr val="bg1"/>
              </a:solidFill>
            </a:endParaRPr>
          </a:p>
          <a:p>
            <a:pPr marL="342900">
              <a:lnSpc>
                <a:spcPct val="150000"/>
              </a:lnSpc>
            </a:pPr>
            <a:r>
              <a:rPr lang="da" sz="2000" dirty="0">
                <a:solidFill>
                  <a:schemeClr val="bg1"/>
                </a:solidFill>
                <a:ea typeface="+mn-lt"/>
                <a:cs typeface="+mn-lt"/>
              </a:rPr>
              <a:t>Senior</a:t>
            </a:r>
            <a:endParaRPr lang="da-DK" dirty="0">
              <a:solidFill>
                <a:schemeClr val="bg1"/>
              </a:solidFill>
            </a:endParaRPr>
          </a:p>
          <a:p>
            <a:pPr marL="342900">
              <a:lnSpc>
                <a:spcPct val="150000"/>
              </a:lnSpc>
            </a:pPr>
            <a:r>
              <a:rPr lang="da" sz="2000" dirty="0">
                <a:solidFill>
                  <a:schemeClr val="bg1"/>
                </a:solidFill>
                <a:ea typeface="+mn-lt"/>
                <a:cs typeface="+mn-lt"/>
              </a:rPr>
              <a:t>Ungdom</a:t>
            </a:r>
            <a:endParaRPr lang="da-DK" dirty="0">
              <a:solidFill>
                <a:schemeClr val="bg1"/>
              </a:solidFill>
            </a:endParaRPr>
          </a:p>
          <a:p>
            <a:pPr marL="342900">
              <a:lnSpc>
                <a:spcPct val="150000"/>
              </a:lnSpc>
            </a:pPr>
            <a:r>
              <a:rPr lang="da" sz="2000" dirty="0">
                <a:solidFill>
                  <a:schemeClr val="bg1"/>
                </a:solidFill>
                <a:ea typeface="+mn-lt"/>
                <a:cs typeface="+mn-lt"/>
              </a:rPr>
              <a:t>Børn</a:t>
            </a:r>
            <a:endParaRPr lang="da-DK" dirty="0">
              <a:solidFill>
                <a:schemeClr val="bg1"/>
              </a:solidFill>
            </a:endParaRPr>
          </a:p>
          <a:p>
            <a:pPr marL="342900">
              <a:lnSpc>
                <a:spcPct val="150000"/>
              </a:lnSpc>
            </a:pPr>
            <a:r>
              <a:rPr lang="da" sz="2000" dirty="0">
                <a:solidFill>
                  <a:schemeClr val="bg1"/>
                </a:solidFill>
                <a:ea typeface="+mn-lt"/>
                <a:cs typeface="+mn-lt"/>
              </a:rPr>
              <a:t>Ny medlem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30D5422B-0978-3886-34BE-1F9007167A65}"/>
              </a:ext>
            </a:extLst>
          </p:cNvPr>
          <p:cNvSpPr txBox="1"/>
          <p:nvPr/>
        </p:nvSpPr>
        <p:spPr>
          <a:xfrm>
            <a:off x="8686598" y="2794125"/>
            <a:ext cx="2625271" cy="28146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a" sz="2000" dirty="0">
                <a:solidFill>
                  <a:srgbClr val="FFFFFF"/>
                </a:solidFill>
                <a:latin typeface="Calibri"/>
                <a:cs typeface="Calibri"/>
              </a:rPr>
              <a:t>Facebook-ikon </a:t>
            </a:r>
            <a:endParaRPr lang="da-DK" sz="2000" dirty="0">
              <a:solidFill>
                <a:srgbClr val="FFFFFF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da" sz="2000" dirty="0">
                <a:solidFill>
                  <a:srgbClr val="FFFFFF"/>
                </a:solidFill>
                <a:latin typeface="Calibri"/>
                <a:cs typeface="Calibri"/>
              </a:rPr>
              <a:t>Søge på en enkelt side </a:t>
            </a:r>
          </a:p>
          <a:p>
            <a:pPr>
              <a:lnSpc>
                <a:spcPct val="150000"/>
              </a:lnSpc>
            </a:pPr>
            <a:r>
              <a:rPr lang="da" sz="2000" dirty="0">
                <a:solidFill>
                  <a:srgbClr val="FFFFFF"/>
                </a:solidFill>
                <a:latin typeface="Calibri"/>
                <a:cs typeface="Calibri"/>
              </a:rPr>
              <a:t>Bjerringbro IF</a:t>
            </a:r>
          </a:p>
          <a:p>
            <a:pPr>
              <a:lnSpc>
                <a:spcPct val="150000"/>
              </a:lnSpc>
            </a:pPr>
            <a:r>
              <a:rPr lang="da" sz="2000" dirty="0">
                <a:solidFill>
                  <a:srgbClr val="FFFFFF"/>
                </a:solidFill>
                <a:latin typeface="Calibri"/>
                <a:cs typeface="Calibri"/>
              </a:rPr>
              <a:t>Sponsorer</a:t>
            </a:r>
          </a:p>
          <a:p>
            <a:pPr>
              <a:lnSpc>
                <a:spcPct val="150000"/>
              </a:lnSpc>
            </a:pPr>
            <a:r>
              <a:rPr lang="da" sz="2000" dirty="0">
                <a:solidFill>
                  <a:srgbClr val="FFFFFF"/>
                </a:solidFill>
                <a:latin typeface="Calibri"/>
                <a:cs typeface="Calibri"/>
              </a:rPr>
              <a:t>Klubbens hold </a:t>
            </a:r>
          </a:p>
          <a:p>
            <a:pPr>
              <a:lnSpc>
                <a:spcPct val="150000"/>
              </a:lnSpc>
            </a:pPr>
            <a:endParaRPr lang="da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8694B401-58E2-378E-EBB6-E01B4BCE0CF3}"/>
              </a:ext>
            </a:extLst>
          </p:cNvPr>
          <p:cNvSpPr txBox="1">
            <a:spLocks/>
          </p:cNvSpPr>
          <p:nvPr/>
        </p:nvSpPr>
        <p:spPr>
          <a:xfrm>
            <a:off x="8318217" y="6260607"/>
            <a:ext cx="3368275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Frederik, Cecilie &amp; Ieva </a:t>
            </a:r>
          </a:p>
        </p:txBody>
      </p:sp>
    </p:spTree>
    <p:extLst>
      <p:ext uri="{BB962C8B-B14F-4D97-AF65-F5344CB8AC3E}">
        <p14:creationId xmlns:p14="http://schemas.microsoft.com/office/powerpoint/2010/main" val="349309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AAF86-022C-43AD-A718-956387CA7BB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65208" y="688706"/>
            <a:ext cx="6900863" cy="5159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a-DK" sz="2400">
                <a:solidFill>
                  <a:schemeClr val="bg1"/>
                </a:solidFill>
                <a:ea typeface="+mj-lt"/>
                <a:cs typeface="+mj-lt"/>
              </a:rPr>
              <a:t>Feature/</a:t>
            </a:r>
            <a:r>
              <a:rPr lang="da-DK" sz="2400" err="1">
                <a:solidFill>
                  <a:schemeClr val="bg1"/>
                </a:solidFill>
                <a:ea typeface="+mj-lt"/>
                <a:cs typeface="+mj-lt"/>
              </a:rPr>
              <a:t>Unfeature</a:t>
            </a:r>
            <a:endParaRPr lang="da-DK" sz="2400" err="1">
              <a:solidFill>
                <a:schemeClr val="bg1"/>
              </a:solidFill>
            </a:endParaRPr>
          </a:p>
        </p:txBody>
      </p:sp>
      <p:sp>
        <p:nvSpPr>
          <p:cNvPr id="6" name="Undertitel 2">
            <a:extLst>
              <a:ext uri="{FF2B5EF4-FFF2-40B4-BE49-F238E27FC236}">
                <a16:creationId xmlns:a16="http://schemas.microsoft.com/office/drawing/2014/main" id="{C4C3C8C8-30F2-74BF-4542-E70ED5008A04}"/>
              </a:ext>
            </a:extLst>
          </p:cNvPr>
          <p:cNvSpPr txBox="1">
            <a:spLocks/>
          </p:cNvSpPr>
          <p:nvPr/>
        </p:nvSpPr>
        <p:spPr>
          <a:xfrm>
            <a:off x="9538061" y="6332494"/>
            <a:ext cx="2277827" cy="45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Lavet </a:t>
            </a:r>
            <a:r>
              <a:rPr lang="da-DK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af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Segoe UI"/>
                <a:cs typeface="Segoe UI"/>
              </a:rPr>
              <a:t>: Cecilie &amp; Ieva </a:t>
            </a:r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4BFA54E9-492A-0C40-3562-665379EC8806}"/>
              </a:ext>
            </a:extLst>
          </p:cNvPr>
          <p:cNvGrpSpPr/>
          <p:nvPr/>
        </p:nvGrpSpPr>
        <p:grpSpPr>
          <a:xfrm>
            <a:off x="1311111" y="2051649"/>
            <a:ext cx="3099385" cy="4107564"/>
            <a:chOff x="1339866" y="1404668"/>
            <a:chExt cx="3099385" cy="4107564"/>
          </a:xfrm>
        </p:grpSpPr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886AF2B2-91D1-BED0-F8BB-C95ED28B9361}"/>
                </a:ext>
              </a:extLst>
            </p:cNvPr>
            <p:cNvSpPr/>
            <p:nvPr/>
          </p:nvSpPr>
          <p:spPr>
            <a:xfrm>
              <a:off x="1339866" y="1407764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8" name="Grafik 8" descr="Badge Tick1 kontur">
              <a:extLst>
                <a:ext uri="{FF2B5EF4-FFF2-40B4-BE49-F238E27FC236}">
                  <a16:creationId xmlns:a16="http://schemas.microsoft.com/office/drawing/2014/main" id="{382A09F6-7076-E56D-8A08-7152A2471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3492" y="1404668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272AEC4B-04F0-B9B9-8A24-50E01266B361}"/>
              </a:ext>
            </a:extLst>
          </p:cNvPr>
          <p:cNvGrpSpPr/>
          <p:nvPr/>
        </p:nvGrpSpPr>
        <p:grpSpPr>
          <a:xfrm>
            <a:off x="4715470" y="2051648"/>
            <a:ext cx="3099385" cy="4107564"/>
            <a:chOff x="4744225" y="1404667"/>
            <a:chExt cx="3099385" cy="4107564"/>
          </a:xfrm>
        </p:grpSpPr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BE3EDA3F-F27B-928D-D9E5-92078C54FC57}"/>
                </a:ext>
              </a:extLst>
            </p:cNvPr>
            <p:cNvSpPr/>
            <p:nvPr/>
          </p:nvSpPr>
          <p:spPr>
            <a:xfrm>
              <a:off x="4744225" y="1407763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pic>
          <p:nvPicPr>
            <p:cNvPr id="12" name="Grafik 8" descr="Badge Spørgsmålstegn kontur">
              <a:extLst>
                <a:ext uri="{FF2B5EF4-FFF2-40B4-BE49-F238E27FC236}">
                  <a16:creationId xmlns:a16="http://schemas.microsoft.com/office/drawing/2014/main" id="{DB6DEEE6-9373-4FF4-D93A-7EBE1C64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66144" y="1404667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uppe 23">
            <a:extLst>
              <a:ext uri="{FF2B5EF4-FFF2-40B4-BE49-F238E27FC236}">
                <a16:creationId xmlns:a16="http://schemas.microsoft.com/office/drawing/2014/main" id="{06E6A1A6-6F39-BA2D-A3AA-978B3732170A}"/>
              </a:ext>
            </a:extLst>
          </p:cNvPr>
          <p:cNvGrpSpPr/>
          <p:nvPr/>
        </p:nvGrpSpPr>
        <p:grpSpPr>
          <a:xfrm>
            <a:off x="8119826" y="2051649"/>
            <a:ext cx="3099385" cy="4107564"/>
            <a:chOff x="8148581" y="1404668"/>
            <a:chExt cx="3099385" cy="4107564"/>
          </a:xfrm>
        </p:grpSpPr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E99A4580-5FCE-1311-CF05-3EAE0CA0C766}"/>
                </a:ext>
              </a:extLst>
            </p:cNvPr>
            <p:cNvSpPr/>
            <p:nvPr/>
          </p:nvSpPr>
          <p:spPr>
            <a:xfrm>
              <a:off x="8148581" y="1407764"/>
              <a:ext cx="3099385" cy="41044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grpSp>
          <p:nvGrpSpPr>
            <p:cNvPr id="18" name="Gruppe 17">
              <a:extLst>
                <a:ext uri="{FF2B5EF4-FFF2-40B4-BE49-F238E27FC236}">
                  <a16:creationId xmlns:a16="http://schemas.microsoft.com/office/drawing/2014/main" id="{DD22D22A-E72B-59BF-98E7-DA80C199B449}"/>
                </a:ext>
              </a:extLst>
            </p:cNvPr>
            <p:cNvGrpSpPr/>
            <p:nvPr/>
          </p:nvGrpSpPr>
          <p:grpSpPr>
            <a:xfrm>
              <a:off x="8153207" y="1404668"/>
              <a:ext cx="914400" cy="914400"/>
              <a:chOff x="7996687" y="1375913"/>
              <a:chExt cx="914400" cy="914400"/>
            </a:xfrm>
          </p:grpSpPr>
          <p:pic>
            <p:nvPicPr>
              <p:cNvPr id="15" name="Grafik 8" descr="Badge Stop med at følge kontur">
                <a:extLst>
                  <a:ext uri="{FF2B5EF4-FFF2-40B4-BE49-F238E27FC236}">
                    <a16:creationId xmlns:a16="http://schemas.microsoft.com/office/drawing/2014/main" id="{7B7828E7-1551-00B6-F5AC-9F4C2706B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180000">
                <a:off x="7996687" y="13759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F6A6281D-E84D-D558-4513-1FD2AD92EA9B}"/>
                  </a:ext>
                </a:extLst>
              </p:cNvPr>
              <p:cNvSpPr/>
              <p:nvPr/>
            </p:nvSpPr>
            <p:spPr>
              <a:xfrm>
                <a:off x="8334626" y="1675997"/>
                <a:ext cx="77612" cy="77612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A9D68132-F077-93AD-4223-34C05D5CEE2A}"/>
                  </a:ext>
                </a:extLst>
              </p:cNvPr>
              <p:cNvSpPr/>
              <p:nvPr/>
            </p:nvSpPr>
            <p:spPr>
              <a:xfrm>
                <a:off x="8494283" y="1919111"/>
                <a:ext cx="77612" cy="77612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</p:grpSp>
      <p:sp>
        <p:nvSpPr>
          <p:cNvPr id="25" name="Tekstfelt 24">
            <a:extLst>
              <a:ext uri="{FF2B5EF4-FFF2-40B4-BE49-F238E27FC236}">
                <a16:creationId xmlns:a16="http://schemas.microsoft.com/office/drawing/2014/main" id="{D33E23CA-560B-1A3D-A6F3-41030AE09C2E}"/>
              </a:ext>
            </a:extLst>
          </p:cNvPr>
          <p:cNvSpPr txBox="1"/>
          <p:nvPr/>
        </p:nvSpPr>
        <p:spPr>
          <a:xfrm>
            <a:off x="4305916" y="1395527"/>
            <a:ext cx="39940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2400" dirty="0">
                <a:solidFill>
                  <a:schemeClr val="bg1"/>
                </a:solidFill>
                <a:ea typeface="+mn-lt"/>
                <a:cs typeface="+mn-lt"/>
              </a:rPr>
              <a:t>Forsiden</a:t>
            </a:r>
            <a:endParaRPr lang="da-DK" dirty="0">
              <a:solidFill>
                <a:schemeClr val="bg1"/>
              </a:solidFill>
            </a:endParaRPr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88893B16-6C10-10E4-F36B-C2488DBE7289}"/>
              </a:ext>
            </a:extLst>
          </p:cNvPr>
          <p:cNvSpPr txBox="1"/>
          <p:nvPr/>
        </p:nvSpPr>
        <p:spPr>
          <a:xfrm>
            <a:off x="1756028" y="3134808"/>
            <a:ext cx="2434771" cy="14296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Banner til sponsorer </a:t>
            </a:r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Kampprogram </a:t>
            </a:r>
          </a:p>
          <a:p>
            <a:pPr>
              <a:lnSpc>
                <a:spcPct val="150000"/>
              </a:lnSpc>
            </a:pPr>
            <a:r>
              <a:rPr lang="da-DK" sz="2000" dirty="0">
                <a:solidFill>
                  <a:srgbClr val="FFFFFF"/>
                </a:solidFill>
                <a:latin typeface="Calibri"/>
                <a:cs typeface="Calibri"/>
              </a:rPr>
              <a:t>Kalender</a:t>
            </a:r>
            <a:endParaRPr lang="da-DK" dirty="0"/>
          </a:p>
        </p:txBody>
      </p:sp>
      <p:sp>
        <p:nvSpPr>
          <p:cNvPr id="27" name="Tekstfelt 26">
            <a:extLst>
              <a:ext uri="{FF2B5EF4-FFF2-40B4-BE49-F238E27FC236}">
                <a16:creationId xmlns:a16="http://schemas.microsoft.com/office/drawing/2014/main" id="{30D5422B-0978-3886-34BE-1F9007167A65}"/>
              </a:ext>
            </a:extLst>
          </p:cNvPr>
          <p:cNvSpPr txBox="1"/>
          <p:nvPr/>
        </p:nvSpPr>
        <p:spPr>
          <a:xfrm>
            <a:off x="8686598" y="3132792"/>
            <a:ext cx="1750383" cy="5062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da" sz="2000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Klubnyt </a:t>
            </a:r>
            <a:endParaRPr lang="da-DK" sz="20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FA9355FF-C0F0-27FD-3109-CB4638C7756D}"/>
              </a:ext>
            </a:extLst>
          </p:cNvPr>
          <p:cNvSpPr txBox="1"/>
          <p:nvPr/>
        </p:nvSpPr>
        <p:spPr>
          <a:xfrm>
            <a:off x="5266670" y="32457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>
                <a:solidFill>
                  <a:srgbClr val="FFFFFF"/>
                </a:solidFill>
                <a:latin typeface="Calibri"/>
              </a:rPr>
              <a:t>Facebook-sektion 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536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3C3122"/>
      </a:dk2>
      <a:lt2>
        <a:srgbClr val="E7E2E8"/>
      </a:lt2>
      <a:accent1>
        <a:srgbClr val="61B547"/>
      </a:accent1>
      <a:accent2>
        <a:srgbClr val="86AF3A"/>
      </a:accent2>
      <a:accent3>
        <a:srgbClr val="AAA343"/>
      </a:accent3>
      <a:accent4>
        <a:srgbClr val="B1783B"/>
      </a:accent4>
      <a:accent5>
        <a:srgbClr val="C3594D"/>
      </a:accent5>
      <a:accent6>
        <a:srgbClr val="B13B60"/>
      </a:accent6>
      <a:hlink>
        <a:srgbClr val="BF613F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10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Slidetitler</vt:lpstr>
      </vt:variant>
      <vt:variant>
        <vt:i4>25</vt:i4>
      </vt:variant>
    </vt:vector>
  </HeadingPairs>
  <TitlesOfParts>
    <vt:vector size="26" baseType="lpstr">
      <vt:lpstr>LevelVTI</vt:lpstr>
      <vt:lpstr>Redesign af Bjerringbro IF hjemmeside</vt:lpstr>
      <vt:lpstr>Design thinking og processen</vt:lpstr>
      <vt:lpstr>Målgrupper (storybrand)</vt:lpstr>
      <vt:lpstr>Thomas, på 17 år, bor sammen med en far og en søster, studerer el.</vt:lpstr>
      <vt:lpstr>Mette, på 38 år, bor sammen med en mand og har en datter på 11år og en søn på 7år.</vt:lpstr>
      <vt:lpstr>Magnus, på 32 år, er aktiv, positiv fodboldtræner og føler stor ansvar for hold succes.</vt:lpstr>
      <vt:lpstr>Lars, på 45 år, er 10 år som medlem i klubben.</vt:lpstr>
      <vt:lpstr>Feature/Unfeature</vt:lpstr>
      <vt:lpstr>Feature/Unfeature</vt:lpstr>
      <vt:lpstr>Feature/Unfeature</vt:lpstr>
      <vt:lpstr>Feature/Unfeature</vt:lpstr>
      <vt:lpstr>Kortsortering </vt:lpstr>
      <vt:lpstr>Den Blå Tråd - Test</vt:lpstr>
      <vt:lpstr>Sitemap</vt:lpstr>
      <vt:lpstr>Sitemap</vt:lpstr>
      <vt:lpstr>Sitemap</vt:lpstr>
      <vt:lpstr>Wireframing </vt:lpstr>
      <vt:lpstr>PowerPoint-præsentation</vt:lpstr>
      <vt:lpstr>PowerPoint-præsentation</vt:lpstr>
      <vt:lpstr>Nyt design</vt:lpstr>
      <vt:lpstr>Nyt design</vt:lpstr>
      <vt:lpstr>Nyt design</vt:lpstr>
      <vt:lpstr>Brugertest </vt:lpstr>
      <vt:lpstr>Fremadrettet plan </vt:lpstr>
      <vt:lpstr>Tak for opmærksomhed.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revision>1405</cp:revision>
  <dcterms:created xsi:type="dcterms:W3CDTF">2022-11-01T08:59:42Z</dcterms:created>
  <dcterms:modified xsi:type="dcterms:W3CDTF">2022-11-14T08:07:58Z</dcterms:modified>
</cp:coreProperties>
</file>